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60" r:id="rId4"/>
  </p:sldMasterIdLst>
  <p:notesMasterIdLst>
    <p:notesMasterId r:id="rId12"/>
  </p:notesMasterIdLst>
  <p:handoutMasterIdLst>
    <p:handoutMasterId r:id="rId13"/>
  </p:handoutMasterIdLst>
  <p:sldIdLst>
    <p:sldId id="271" r:id="rId5"/>
    <p:sldId id="275" r:id="rId6"/>
    <p:sldId id="281" r:id="rId7"/>
    <p:sldId id="353" r:id="rId8"/>
    <p:sldId id="354" r:id="rId9"/>
    <p:sldId id="355" r:id="rId10"/>
    <p:sldId id="326" r:id="rId11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 autoAdjust="0"/>
    <p:restoredTop sz="94710" autoAdjust="0"/>
  </p:normalViewPr>
  <p:slideViewPr>
    <p:cSldViewPr>
      <p:cViewPr varScale="1">
        <p:scale>
          <a:sx n="94" d="100"/>
          <a:sy n="94" d="100"/>
        </p:scale>
        <p:origin x="660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4" d="100"/>
          <a:sy n="74" d="100"/>
        </p:scale>
        <p:origin x="2745" y="48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6827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11AF0EC5-8906-4725-851D-24EA4A568B3C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D63A4A94-D1CC-4DFD-B110-BEC9B31588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9313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FBC00A-774E-408B-98F7-7E03F3D8DB47}" type="slidenum">
              <a:rPr lang="en-US"/>
              <a:pPr/>
              <a:t>1</a:t>
            </a:fld>
            <a:endParaRPr lang="en-US"/>
          </a:p>
        </p:txBody>
      </p:sp>
      <p:sp>
        <p:nvSpPr>
          <p:cNvPr id="48138" name="Rectangle 10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48139" name="Rectangle 1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2188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3A4A94-D1CC-4DFD-B110-BEC9B31588B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0178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3A4A94-D1CC-4DFD-B110-BEC9B31588B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3862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odule Titl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624418" y="2000240"/>
            <a:ext cx="10974916" cy="4400560"/>
          </a:xfrm>
        </p:spPr>
        <p:txBody>
          <a:bodyPr/>
          <a:lstStyle>
            <a:lvl1pPr marL="0" indent="0">
              <a:buFontTx/>
              <a:buNone/>
              <a:defRPr sz="4800" baseline="0"/>
            </a:lvl1pPr>
          </a:lstStyle>
          <a:p>
            <a:r>
              <a:rPr lang="en-US" dirty="0"/>
              <a:t>&lt;Enter module title here&gt;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&lt;Enter slide title here&gt;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71415"/>
            <a:ext cx="10972800" cy="668319"/>
          </a:xfrm>
        </p:spPr>
        <p:txBody>
          <a:bodyPr/>
          <a:lstStyle>
            <a:lvl1pPr>
              <a:defRPr sz="4000" baseline="0"/>
            </a:lvl1pPr>
          </a:lstStyle>
          <a:p>
            <a:r>
              <a:rPr lang="en-US" dirty="0"/>
              <a:t>&lt;Enter slide title here&gt;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AutoShape 4"/>
          <p:cNvSpPr>
            <a:spLocks noChangeArrowheads="1"/>
          </p:cNvSpPr>
          <p:nvPr userDrawn="1"/>
        </p:nvSpPr>
        <p:spPr bwMode="auto">
          <a:xfrm rot="5400000">
            <a:off x="797985" y="792693"/>
            <a:ext cx="184150" cy="192617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952466" y="749509"/>
            <a:ext cx="10629369" cy="285752"/>
          </a:xfrm>
        </p:spPr>
        <p:txBody>
          <a:bodyPr anchor="ctr" anchorCtr="0"/>
          <a:lstStyle>
            <a:lvl1pPr marL="0" indent="0">
              <a:buNone/>
              <a:defRPr sz="1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&lt;Enter slide subtitle here&gt;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1CB9665-AF7A-4210-B047-22CE383B080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© 2013 SolidQ –  Think Big. Move Fast.</a:t>
            </a:r>
            <a:endParaRPr lang="en-US" i="1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Demonstr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2" y="188913"/>
            <a:ext cx="9105925" cy="792162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Demonstration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&lt;Enter demonstration title here&gt;</a:t>
            </a:r>
          </a:p>
        </p:txBody>
      </p:sp>
      <p:grpSp>
        <p:nvGrpSpPr>
          <p:cNvPr id="4" name="Group 3"/>
          <p:cNvGrpSpPr>
            <a:grpSpLocks/>
          </p:cNvGrpSpPr>
          <p:nvPr userDrawn="1"/>
        </p:nvGrpSpPr>
        <p:grpSpPr bwMode="auto">
          <a:xfrm>
            <a:off x="9838269" y="98426"/>
            <a:ext cx="2209801" cy="804863"/>
            <a:chOff x="2109" y="164"/>
            <a:chExt cx="2520" cy="1224"/>
          </a:xfrm>
        </p:grpSpPr>
        <p:sp>
          <p:nvSpPr>
            <p:cNvPr id="5" name="AutoShape 4"/>
            <p:cNvSpPr>
              <a:spLocks noChangeAspect="1" noChangeArrowheads="1" noTextEdit="1"/>
            </p:cNvSpPr>
            <p:nvPr/>
          </p:nvSpPr>
          <p:spPr bwMode="auto">
            <a:xfrm>
              <a:off x="2109" y="164"/>
              <a:ext cx="2520" cy="1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3409" y="260"/>
              <a:ext cx="1148" cy="1124"/>
            </a:xfrm>
            <a:custGeom>
              <a:avLst/>
              <a:gdLst>
                <a:gd name="T0" fmla="*/ 1148 w 1148"/>
                <a:gd name="T1" fmla="*/ 638 h 1124"/>
                <a:gd name="T2" fmla="*/ 942 w 1148"/>
                <a:gd name="T3" fmla="*/ 358 h 1124"/>
                <a:gd name="T4" fmla="*/ 850 w 1148"/>
                <a:gd name="T5" fmla="*/ 358 h 1124"/>
                <a:gd name="T6" fmla="*/ 844 w 1148"/>
                <a:gd name="T7" fmla="*/ 382 h 1124"/>
                <a:gd name="T8" fmla="*/ 814 w 1148"/>
                <a:gd name="T9" fmla="*/ 412 h 1124"/>
                <a:gd name="T10" fmla="*/ 766 w 1148"/>
                <a:gd name="T11" fmla="*/ 424 h 1124"/>
                <a:gd name="T12" fmla="*/ 730 w 1148"/>
                <a:gd name="T13" fmla="*/ 412 h 1124"/>
                <a:gd name="T14" fmla="*/ 698 w 1148"/>
                <a:gd name="T15" fmla="*/ 388 h 1124"/>
                <a:gd name="T16" fmla="*/ 692 w 1148"/>
                <a:gd name="T17" fmla="*/ 358 h 1124"/>
                <a:gd name="T18" fmla="*/ 614 w 1148"/>
                <a:gd name="T19" fmla="*/ 358 h 1124"/>
                <a:gd name="T20" fmla="*/ 468 w 1148"/>
                <a:gd name="T21" fmla="*/ 468 h 1124"/>
                <a:gd name="T22" fmla="*/ 444 w 1148"/>
                <a:gd name="T23" fmla="*/ 462 h 1124"/>
                <a:gd name="T24" fmla="*/ 340 w 1148"/>
                <a:gd name="T25" fmla="*/ 322 h 1124"/>
                <a:gd name="T26" fmla="*/ 280 w 1148"/>
                <a:gd name="T27" fmla="*/ 364 h 1124"/>
                <a:gd name="T28" fmla="*/ 6 w 1148"/>
                <a:gd name="T29" fmla="*/ 0 h 1124"/>
                <a:gd name="T30" fmla="*/ 0 w 1148"/>
                <a:gd name="T31" fmla="*/ 30 h 1124"/>
                <a:gd name="T32" fmla="*/ 262 w 1148"/>
                <a:gd name="T33" fmla="*/ 382 h 1124"/>
                <a:gd name="T34" fmla="*/ 214 w 1148"/>
                <a:gd name="T35" fmla="*/ 424 h 1124"/>
                <a:gd name="T36" fmla="*/ 408 w 1148"/>
                <a:gd name="T37" fmla="*/ 680 h 1124"/>
                <a:gd name="T38" fmla="*/ 444 w 1148"/>
                <a:gd name="T39" fmla="*/ 692 h 1124"/>
                <a:gd name="T40" fmla="*/ 474 w 1148"/>
                <a:gd name="T41" fmla="*/ 680 h 1124"/>
                <a:gd name="T42" fmla="*/ 572 w 1148"/>
                <a:gd name="T43" fmla="*/ 614 h 1124"/>
                <a:gd name="T44" fmla="*/ 572 w 1148"/>
                <a:gd name="T45" fmla="*/ 1124 h 1124"/>
                <a:gd name="T46" fmla="*/ 996 w 1148"/>
                <a:gd name="T47" fmla="*/ 1124 h 1124"/>
                <a:gd name="T48" fmla="*/ 996 w 1148"/>
                <a:gd name="T49" fmla="*/ 838 h 1124"/>
                <a:gd name="T50" fmla="*/ 984 w 1148"/>
                <a:gd name="T51" fmla="*/ 808 h 1124"/>
                <a:gd name="T52" fmla="*/ 1148 w 1148"/>
                <a:gd name="T53" fmla="*/ 692 h 1124"/>
                <a:gd name="T54" fmla="*/ 1148 w 1148"/>
                <a:gd name="T55" fmla="*/ 638 h 1124"/>
                <a:gd name="T56" fmla="*/ 832 w 1148"/>
                <a:gd name="T57" fmla="*/ 946 h 1124"/>
                <a:gd name="T58" fmla="*/ 644 w 1148"/>
                <a:gd name="T59" fmla="*/ 680 h 1124"/>
                <a:gd name="T60" fmla="*/ 826 w 1148"/>
                <a:gd name="T61" fmla="*/ 558 h 1124"/>
                <a:gd name="T62" fmla="*/ 906 w 1148"/>
                <a:gd name="T63" fmla="*/ 674 h 1124"/>
                <a:gd name="T64" fmla="*/ 844 w 1148"/>
                <a:gd name="T65" fmla="*/ 722 h 1124"/>
                <a:gd name="T66" fmla="*/ 942 w 1148"/>
                <a:gd name="T67" fmla="*/ 862 h 1124"/>
                <a:gd name="T68" fmla="*/ 832 w 1148"/>
                <a:gd name="T69" fmla="*/ 946 h 112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148"/>
                <a:gd name="T106" fmla="*/ 0 h 1124"/>
                <a:gd name="T107" fmla="*/ 1148 w 1148"/>
                <a:gd name="T108" fmla="*/ 1124 h 1124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148" h="1124">
                  <a:moveTo>
                    <a:pt x="1148" y="638"/>
                  </a:moveTo>
                  <a:lnTo>
                    <a:pt x="942" y="358"/>
                  </a:lnTo>
                  <a:lnTo>
                    <a:pt x="850" y="358"/>
                  </a:lnTo>
                  <a:lnTo>
                    <a:pt x="844" y="382"/>
                  </a:lnTo>
                  <a:lnTo>
                    <a:pt x="814" y="412"/>
                  </a:lnTo>
                  <a:lnTo>
                    <a:pt x="766" y="424"/>
                  </a:lnTo>
                  <a:lnTo>
                    <a:pt x="730" y="412"/>
                  </a:lnTo>
                  <a:lnTo>
                    <a:pt x="698" y="388"/>
                  </a:lnTo>
                  <a:lnTo>
                    <a:pt x="692" y="358"/>
                  </a:lnTo>
                  <a:lnTo>
                    <a:pt x="614" y="358"/>
                  </a:lnTo>
                  <a:lnTo>
                    <a:pt x="468" y="468"/>
                  </a:lnTo>
                  <a:lnTo>
                    <a:pt x="444" y="462"/>
                  </a:lnTo>
                  <a:lnTo>
                    <a:pt x="340" y="322"/>
                  </a:lnTo>
                  <a:lnTo>
                    <a:pt x="280" y="364"/>
                  </a:lnTo>
                  <a:lnTo>
                    <a:pt x="6" y="0"/>
                  </a:lnTo>
                  <a:lnTo>
                    <a:pt x="0" y="30"/>
                  </a:lnTo>
                  <a:lnTo>
                    <a:pt x="262" y="382"/>
                  </a:lnTo>
                  <a:lnTo>
                    <a:pt x="214" y="424"/>
                  </a:lnTo>
                  <a:lnTo>
                    <a:pt x="408" y="680"/>
                  </a:lnTo>
                  <a:lnTo>
                    <a:pt x="444" y="692"/>
                  </a:lnTo>
                  <a:lnTo>
                    <a:pt x="474" y="680"/>
                  </a:lnTo>
                  <a:lnTo>
                    <a:pt x="572" y="614"/>
                  </a:lnTo>
                  <a:lnTo>
                    <a:pt x="572" y="1124"/>
                  </a:lnTo>
                  <a:lnTo>
                    <a:pt x="996" y="1124"/>
                  </a:lnTo>
                  <a:lnTo>
                    <a:pt x="996" y="838"/>
                  </a:lnTo>
                  <a:lnTo>
                    <a:pt x="984" y="808"/>
                  </a:lnTo>
                  <a:lnTo>
                    <a:pt x="1148" y="692"/>
                  </a:lnTo>
                  <a:lnTo>
                    <a:pt x="1148" y="638"/>
                  </a:lnTo>
                  <a:close/>
                  <a:moveTo>
                    <a:pt x="832" y="946"/>
                  </a:moveTo>
                  <a:lnTo>
                    <a:pt x="644" y="680"/>
                  </a:lnTo>
                  <a:lnTo>
                    <a:pt x="826" y="558"/>
                  </a:lnTo>
                  <a:lnTo>
                    <a:pt x="906" y="674"/>
                  </a:lnTo>
                  <a:lnTo>
                    <a:pt x="844" y="722"/>
                  </a:lnTo>
                  <a:lnTo>
                    <a:pt x="942" y="862"/>
                  </a:lnTo>
                  <a:lnTo>
                    <a:pt x="832" y="94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AU" sz="4400">
                <a:solidFill>
                  <a:schemeClr val="bg1"/>
                </a:solidFill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4041" y="320"/>
              <a:ext cx="280" cy="280"/>
            </a:xfrm>
            <a:custGeom>
              <a:avLst/>
              <a:gdLst>
                <a:gd name="T0" fmla="*/ 140 w 280"/>
                <a:gd name="T1" fmla="*/ 280 h 280"/>
                <a:gd name="T2" fmla="*/ 168 w 280"/>
                <a:gd name="T3" fmla="*/ 276 h 280"/>
                <a:gd name="T4" fmla="*/ 194 w 280"/>
                <a:gd name="T5" fmla="*/ 268 h 280"/>
                <a:gd name="T6" fmla="*/ 218 w 280"/>
                <a:gd name="T7" fmla="*/ 256 h 280"/>
                <a:gd name="T8" fmla="*/ 238 w 280"/>
                <a:gd name="T9" fmla="*/ 238 h 280"/>
                <a:gd name="T10" fmla="*/ 256 w 280"/>
                <a:gd name="T11" fmla="*/ 218 h 280"/>
                <a:gd name="T12" fmla="*/ 268 w 280"/>
                <a:gd name="T13" fmla="*/ 194 h 280"/>
                <a:gd name="T14" fmla="*/ 276 w 280"/>
                <a:gd name="T15" fmla="*/ 168 h 280"/>
                <a:gd name="T16" fmla="*/ 280 w 280"/>
                <a:gd name="T17" fmla="*/ 140 h 280"/>
                <a:gd name="T18" fmla="*/ 278 w 280"/>
                <a:gd name="T19" fmla="*/ 126 h 280"/>
                <a:gd name="T20" fmla="*/ 272 w 280"/>
                <a:gd name="T21" fmla="*/ 98 h 280"/>
                <a:gd name="T22" fmla="*/ 262 w 280"/>
                <a:gd name="T23" fmla="*/ 74 h 280"/>
                <a:gd name="T24" fmla="*/ 248 w 280"/>
                <a:gd name="T25" fmla="*/ 52 h 280"/>
                <a:gd name="T26" fmla="*/ 228 w 280"/>
                <a:gd name="T27" fmla="*/ 32 h 280"/>
                <a:gd name="T28" fmla="*/ 206 w 280"/>
                <a:gd name="T29" fmla="*/ 18 h 280"/>
                <a:gd name="T30" fmla="*/ 182 w 280"/>
                <a:gd name="T31" fmla="*/ 8 h 280"/>
                <a:gd name="T32" fmla="*/ 154 w 280"/>
                <a:gd name="T33" fmla="*/ 2 h 280"/>
                <a:gd name="T34" fmla="*/ 140 w 280"/>
                <a:gd name="T35" fmla="*/ 0 h 280"/>
                <a:gd name="T36" fmla="*/ 112 w 280"/>
                <a:gd name="T37" fmla="*/ 4 h 280"/>
                <a:gd name="T38" fmla="*/ 86 w 280"/>
                <a:gd name="T39" fmla="*/ 12 h 280"/>
                <a:gd name="T40" fmla="*/ 62 w 280"/>
                <a:gd name="T41" fmla="*/ 24 h 280"/>
                <a:gd name="T42" fmla="*/ 42 w 280"/>
                <a:gd name="T43" fmla="*/ 42 h 280"/>
                <a:gd name="T44" fmla="*/ 24 w 280"/>
                <a:gd name="T45" fmla="*/ 62 h 280"/>
                <a:gd name="T46" fmla="*/ 12 w 280"/>
                <a:gd name="T47" fmla="*/ 86 h 280"/>
                <a:gd name="T48" fmla="*/ 2 w 280"/>
                <a:gd name="T49" fmla="*/ 112 h 280"/>
                <a:gd name="T50" fmla="*/ 0 w 280"/>
                <a:gd name="T51" fmla="*/ 140 h 280"/>
                <a:gd name="T52" fmla="*/ 0 w 280"/>
                <a:gd name="T53" fmla="*/ 154 h 280"/>
                <a:gd name="T54" fmla="*/ 6 w 280"/>
                <a:gd name="T55" fmla="*/ 182 h 280"/>
                <a:gd name="T56" fmla="*/ 16 w 280"/>
                <a:gd name="T57" fmla="*/ 206 h 280"/>
                <a:gd name="T58" fmla="*/ 32 w 280"/>
                <a:gd name="T59" fmla="*/ 230 h 280"/>
                <a:gd name="T60" fmla="*/ 50 w 280"/>
                <a:gd name="T61" fmla="*/ 248 h 280"/>
                <a:gd name="T62" fmla="*/ 74 w 280"/>
                <a:gd name="T63" fmla="*/ 262 h 280"/>
                <a:gd name="T64" fmla="*/ 98 w 280"/>
                <a:gd name="T65" fmla="*/ 274 h 280"/>
                <a:gd name="T66" fmla="*/ 126 w 280"/>
                <a:gd name="T67" fmla="*/ 280 h 280"/>
                <a:gd name="T68" fmla="*/ 140 w 280"/>
                <a:gd name="T69" fmla="*/ 280 h 28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80"/>
                <a:gd name="T106" fmla="*/ 0 h 280"/>
                <a:gd name="T107" fmla="*/ 280 w 280"/>
                <a:gd name="T108" fmla="*/ 280 h 280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80" h="280">
                  <a:moveTo>
                    <a:pt x="140" y="280"/>
                  </a:moveTo>
                  <a:lnTo>
                    <a:pt x="140" y="280"/>
                  </a:lnTo>
                  <a:lnTo>
                    <a:pt x="154" y="280"/>
                  </a:lnTo>
                  <a:lnTo>
                    <a:pt x="168" y="276"/>
                  </a:lnTo>
                  <a:lnTo>
                    <a:pt x="182" y="274"/>
                  </a:lnTo>
                  <a:lnTo>
                    <a:pt x="194" y="268"/>
                  </a:lnTo>
                  <a:lnTo>
                    <a:pt x="206" y="262"/>
                  </a:lnTo>
                  <a:lnTo>
                    <a:pt x="218" y="256"/>
                  </a:lnTo>
                  <a:lnTo>
                    <a:pt x="228" y="248"/>
                  </a:lnTo>
                  <a:lnTo>
                    <a:pt x="238" y="238"/>
                  </a:lnTo>
                  <a:lnTo>
                    <a:pt x="248" y="230"/>
                  </a:lnTo>
                  <a:lnTo>
                    <a:pt x="256" y="218"/>
                  </a:lnTo>
                  <a:lnTo>
                    <a:pt x="262" y="206"/>
                  </a:lnTo>
                  <a:lnTo>
                    <a:pt x="268" y="194"/>
                  </a:lnTo>
                  <a:lnTo>
                    <a:pt x="272" y="182"/>
                  </a:lnTo>
                  <a:lnTo>
                    <a:pt x="276" y="168"/>
                  </a:lnTo>
                  <a:lnTo>
                    <a:pt x="278" y="154"/>
                  </a:lnTo>
                  <a:lnTo>
                    <a:pt x="280" y="140"/>
                  </a:lnTo>
                  <a:lnTo>
                    <a:pt x="278" y="126"/>
                  </a:lnTo>
                  <a:lnTo>
                    <a:pt x="276" y="112"/>
                  </a:lnTo>
                  <a:lnTo>
                    <a:pt x="272" y="98"/>
                  </a:lnTo>
                  <a:lnTo>
                    <a:pt x="268" y="86"/>
                  </a:lnTo>
                  <a:lnTo>
                    <a:pt x="262" y="74"/>
                  </a:lnTo>
                  <a:lnTo>
                    <a:pt x="256" y="62"/>
                  </a:lnTo>
                  <a:lnTo>
                    <a:pt x="248" y="52"/>
                  </a:lnTo>
                  <a:lnTo>
                    <a:pt x="238" y="42"/>
                  </a:lnTo>
                  <a:lnTo>
                    <a:pt x="228" y="32"/>
                  </a:lnTo>
                  <a:lnTo>
                    <a:pt x="218" y="24"/>
                  </a:lnTo>
                  <a:lnTo>
                    <a:pt x="206" y="18"/>
                  </a:lnTo>
                  <a:lnTo>
                    <a:pt x="194" y="12"/>
                  </a:lnTo>
                  <a:lnTo>
                    <a:pt x="182" y="8"/>
                  </a:lnTo>
                  <a:lnTo>
                    <a:pt x="168" y="4"/>
                  </a:lnTo>
                  <a:lnTo>
                    <a:pt x="154" y="2"/>
                  </a:lnTo>
                  <a:lnTo>
                    <a:pt x="140" y="0"/>
                  </a:lnTo>
                  <a:lnTo>
                    <a:pt x="126" y="2"/>
                  </a:lnTo>
                  <a:lnTo>
                    <a:pt x="112" y="4"/>
                  </a:lnTo>
                  <a:lnTo>
                    <a:pt x="98" y="8"/>
                  </a:lnTo>
                  <a:lnTo>
                    <a:pt x="86" y="12"/>
                  </a:lnTo>
                  <a:lnTo>
                    <a:pt x="74" y="18"/>
                  </a:lnTo>
                  <a:lnTo>
                    <a:pt x="62" y="24"/>
                  </a:lnTo>
                  <a:lnTo>
                    <a:pt x="50" y="32"/>
                  </a:lnTo>
                  <a:lnTo>
                    <a:pt x="42" y="42"/>
                  </a:lnTo>
                  <a:lnTo>
                    <a:pt x="32" y="52"/>
                  </a:lnTo>
                  <a:lnTo>
                    <a:pt x="24" y="62"/>
                  </a:lnTo>
                  <a:lnTo>
                    <a:pt x="16" y="74"/>
                  </a:lnTo>
                  <a:lnTo>
                    <a:pt x="12" y="86"/>
                  </a:lnTo>
                  <a:lnTo>
                    <a:pt x="6" y="98"/>
                  </a:lnTo>
                  <a:lnTo>
                    <a:pt x="2" y="112"/>
                  </a:lnTo>
                  <a:lnTo>
                    <a:pt x="0" y="126"/>
                  </a:lnTo>
                  <a:lnTo>
                    <a:pt x="0" y="140"/>
                  </a:lnTo>
                  <a:lnTo>
                    <a:pt x="0" y="154"/>
                  </a:lnTo>
                  <a:lnTo>
                    <a:pt x="2" y="168"/>
                  </a:lnTo>
                  <a:lnTo>
                    <a:pt x="6" y="182"/>
                  </a:lnTo>
                  <a:lnTo>
                    <a:pt x="12" y="194"/>
                  </a:lnTo>
                  <a:lnTo>
                    <a:pt x="16" y="206"/>
                  </a:lnTo>
                  <a:lnTo>
                    <a:pt x="24" y="218"/>
                  </a:lnTo>
                  <a:lnTo>
                    <a:pt x="32" y="230"/>
                  </a:lnTo>
                  <a:lnTo>
                    <a:pt x="42" y="238"/>
                  </a:lnTo>
                  <a:lnTo>
                    <a:pt x="50" y="248"/>
                  </a:lnTo>
                  <a:lnTo>
                    <a:pt x="62" y="256"/>
                  </a:lnTo>
                  <a:lnTo>
                    <a:pt x="74" y="262"/>
                  </a:lnTo>
                  <a:lnTo>
                    <a:pt x="86" y="268"/>
                  </a:lnTo>
                  <a:lnTo>
                    <a:pt x="98" y="274"/>
                  </a:lnTo>
                  <a:lnTo>
                    <a:pt x="112" y="276"/>
                  </a:lnTo>
                  <a:lnTo>
                    <a:pt x="126" y="280"/>
                  </a:lnTo>
                  <a:lnTo>
                    <a:pt x="140" y="28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AU" sz="4400">
                <a:solidFill>
                  <a:schemeClr val="bg1"/>
                </a:solidFill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463" y="854"/>
              <a:ext cx="244" cy="244"/>
            </a:xfrm>
            <a:custGeom>
              <a:avLst/>
              <a:gdLst>
                <a:gd name="T0" fmla="*/ 122 w 244"/>
                <a:gd name="T1" fmla="*/ 244 h 244"/>
                <a:gd name="T2" fmla="*/ 122 w 244"/>
                <a:gd name="T3" fmla="*/ 244 h 244"/>
                <a:gd name="T4" fmla="*/ 134 w 244"/>
                <a:gd name="T5" fmla="*/ 242 h 244"/>
                <a:gd name="T6" fmla="*/ 146 w 244"/>
                <a:gd name="T7" fmla="*/ 240 h 244"/>
                <a:gd name="T8" fmla="*/ 158 w 244"/>
                <a:gd name="T9" fmla="*/ 238 h 244"/>
                <a:gd name="T10" fmla="*/ 170 w 244"/>
                <a:gd name="T11" fmla="*/ 234 h 244"/>
                <a:gd name="T12" fmla="*/ 190 w 244"/>
                <a:gd name="T13" fmla="*/ 222 h 244"/>
                <a:gd name="T14" fmla="*/ 208 w 244"/>
                <a:gd name="T15" fmla="*/ 208 h 244"/>
                <a:gd name="T16" fmla="*/ 224 w 244"/>
                <a:gd name="T17" fmla="*/ 190 h 244"/>
                <a:gd name="T18" fmla="*/ 234 w 244"/>
                <a:gd name="T19" fmla="*/ 168 h 244"/>
                <a:gd name="T20" fmla="*/ 238 w 244"/>
                <a:gd name="T21" fmla="*/ 158 h 244"/>
                <a:gd name="T22" fmla="*/ 242 w 244"/>
                <a:gd name="T23" fmla="*/ 146 h 244"/>
                <a:gd name="T24" fmla="*/ 244 w 244"/>
                <a:gd name="T25" fmla="*/ 134 h 244"/>
                <a:gd name="T26" fmla="*/ 244 w 244"/>
                <a:gd name="T27" fmla="*/ 122 h 244"/>
                <a:gd name="T28" fmla="*/ 244 w 244"/>
                <a:gd name="T29" fmla="*/ 122 h 244"/>
                <a:gd name="T30" fmla="*/ 244 w 244"/>
                <a:gd name="T31" fmla="*/ 108 h 244"/>
                <a:gd name="T32" fmla="*/ 242 w 244"/>
                <a:gd name="T33" fmla="*/ 96 h 244"/>
                <a:gd name="T34" fmla="*/ 238 w 244"/>
                <a:gd name="T35" fmla="*/ 84 h 244"/>
                <a:gd name="T36" fmla="*/ 234 w 244"/>
                <a:gd name="T37" fmla="*/ 74 h 244"/>
                <a:gd name="T38" fmla="*/ 224 w 244"/>
                <a:gd name="T39" fmla="*/ 54 h 244"/>
                <a:gd name="T40" fmla="*/ 208 w 244"/>
                <a:gd name="T41" fmla="*/ 34 h 244"/>
                <a:gd name="T42" fmla="*/ 190 w 244"/>
                <a:gd name="T43" fmla="*/ 20 h 244"/>
                <a:gd name="T44" fmla="*/ 170 w 244"/>
                <a:gd name="T45" fmla="*/ 8 h 244"/>
                <a:gd name="T46" fmla="*/ 158 w 244"/>
                <a:gd name="T47" fmla="*/ 4 h 244"/>
                <a:gd name="T48" fmla="*/ 146 w 244"/>
                <a:gd name="T49" fmla="*/ 2 h 244"/>
                <a:gd name="T50" fmla="*/ 134 w 244"/>
                <a:gd name="T51" fmla="*/ 0 h 244"/>
                <a:gd name="T52" fmla="*/ 122 w 244"/>
                <a:gd name="T53" fmla="*/ 0 h 244"/>
                <a:gd name="T54" fmla="*/ 122 w 244"/>
                <a:gd name="T55" fmla="*/ 0 h 244"/>
                <a:gd name="T56" fmla="*/ 110 w 244"/>
                <a:gd name="T57" fmla="*/ 0 h 244"/>
                <a:gd name="T58" fmla="*/ 98 w 244"/>
                <a:gd name="T59" fmla="*/ 2 h 244"/>
                <a:gd name="T60" fmla="*/ 86 w 244"/>
                <a:gd name="T61" fmla="*/ 4 h 244"/>
                <a:gd name="T62" fmla="*/ 74 w 244"/>
                <a:gd name="T63" fmla="*/ 8 h 244"/>
                <a:gd name="T64" fmla="*/ 54 w 244"/>
                <a:gd name="T65" fmla="*/ 20 h 244"/>
                <a:gd name="T66" fmla="*/ 36 w 244"/>
                <a:gd name="T67" fmla="*/ 34 h 244"/>
                <a:gd name="T68" fmla="*/ 20 w 244"/>
                <a:gd name="T69" fmla="*/ 54 h 244"/>
                <a:gd name="T70" fmla="*/ 10 w 244"/>
                <a:gd name="T71" fmla="*/ 74 h 244"/>
                <a:gd name="T72" fmla="*/ 6 w 244"/>
                <a:gd name="T73" fmla="*/ 84 h 244"/>
                <a:gd name="T74" fmla="*/ 2 w 244"/>
                <a:gd name="T75" fmla="*/ 96 h 244"/>
                <a:gd name="T76" fmla="*/ 0 w 244"/>
                <a:gd name="T77" fmla="*/ 108 h 244"/>
                <a:gd name="T78" fmla="*/ 0 w 244"/>
                <a:gd name="T79" fmla="*/ 122 h 244"/>
                <a:gd name="T80" fmla="*/ 0 w 244"/>
                <a:gd name="T81" fmla="*/ 122 h 244"/>
                <a:gd name="T82" fmla="*/ 0 w 244"/>
                <a:gd name="T83" fmla="*/ 134 h 244"/>
                <a:gd name="T84" fmla="*/ 2 w 244"/>
                <a:gd name="T85" fmla="*/ 146 h 244"/>
                <a:gd name="T86" fmla="*/ 6 w 244"/>
                <a:gd name="T87" fmla="*/ 158 h 244"/>
                <a:gd name="T88" fmla="*/ 10 w 244"/>
                <a:gd name="T89" fmla="*/ 168 h 244"/>
                <a:gd name="T90" fmla="*/ 20 w 244"/>
                <a:gd name="T91" fmla="*/ 190 h 244"/>
                <a:gd name="T92" fmla="*/ 36 w 244"/>
                <a:gd name="T93" fmla="*/ 208 h 244"/>
                <a:gd name="T94" fmla="*/ 54 w 244"/>
                <a:gd name="T95" fmla="*/ 222 h 244"/>
                <a:gd name="T96" fmla="*/ 74 w 244"/>
                <a:gd name="T97" fmla="*/ 234 h 244"/>
                <a:gd name="T98" fmla="*/ 86 w 244"/>
                <a:gd name="T99" fmla="*/ 238 h 244"/>
                <a:gd name="T100" fmla="*/ 98 w 244"/>
                <a:gd name="T101" fmla="*/ 240 h 244"/>
                <a:gd name="T102" fmla="*/ 110 w 244"/>
                <a:gd name="T103" fmla="*/ 242 h 244"/>
                <a:gd name="T104" fmla="*/ 122 w 244"/>
                <a:gd name="T105" fmla="*/ 244 h 244"/>
                <a:gd name="T106" fmla="*/ 122 w 244"/>
                <a:gd name="T107" fmla="*/ 244 h 244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244"/>
                <a:gd name="T163" fmla="*/ 0 h 244"/>
                <a:gd name="T164" fmla="*/ 244 w 244"/>
                <a:gd name="T165" fmla="*/ 244 h 244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244" h="244">
                  <a:moveTo>
                    <a:pt x="122" y="244"/>
                  </a:moveTo>
                  <a:lnTo>
                    <a:pt x="122" y="244"/>
                  </a:lnTo>
                  <a:lnTo>
                    <a:pt x="134" y="242"/>
                  </a:lnTo>
                  <a:lnTo>
                    <a:pt x="146" y="240"/>
                  </a:lnTo>
                  <a:lnTo>
                    <a:pt x="158" y="238"/>
                  </a:lnTo>
                  <a:lnTo>
                    <a:pt x="170" y="234"/>
                  </a:lnTo>
                  <a:lnTo>
                    <a:pt x="190" y="222"/>
                  </a:lnTo>
                  <a:lnTo>
                    <a:pt x="208" y="208"/>
                  </a:lnTo>
                  <a:lnTo>
                    <a:pt x="224" y="190"/>
                  </a:lnTo>
                  <a:lnTo>
                    <a:pt x="234" y="168"/>
                  </a:lnTo>
                  <a:lnTo>
                    <a:pt x="238" y="158"/>
                  </a:lnTo>
                  <a:lnTo>
                    <a:pt x="242" y="146"/>
                  </a:lnTo>
                  <a:lnTo>
                    <a:pt x="244" y="134"/>
                  </a:lnTo>
                  <a:lnTo>
                    <a:pt x="244" y="122"/>
                  </a:lnTo>
                  <a:lnTo>
                    <a:pt x="244" y="108"/>
                  </a:lnTo>
                  <a:lnTo>
                    <a:pt x="242" y="96"/>
                  </a:lnTo>
                  <a:lnTo>
                    <a:pt x="238" y="84"/>
                  </a:lnTo>
                  <a:lnTo>
                    <a:pt x="234" y="74"/>
                  </a:lnTo>
                  <a:lnTo>
                    <a:pt x="224" y="54"/>
                  </a:lnTo>
                  <a:lnTo>
                    <a:pt x="208" y="34"/>
                  </a:lnTo>
                  <a:lnTo>
                    <a:pt x="190" y="20"/>
                  </a:lnTo>
                  <a:lnTo>
                    <a:pt x="170" y="8"/>
                  </a:lnTo>
                  <a:lnTo>
                    <a:pt x="158" y="4"/>
                  </a:lnTo>
                  <a:lnTo>
                    <a:pt x="146" y="2"/>
                  </a:lnTo>
                  <a:lnTo>
                    <a:pt x="134" y="0"/>
                  </a:lnTo>
                  <a:lnTo>
                    <a:pt x="122" y="0"/>
                  </a:lnTo>
                  <a:lnTo>
                    <a:pt x="110" y="0"/>
                  </a:lnTo>
                  <a:lnTo>
                    <a:pt x="98" y="2"/>
                  </a:lnTo>
                  <a:lnTo>
                    <a:pt x="86" y="4"/>
                  </a:lnTo>
                  <a:lnTo>
                    <a:pt x="74" y="8"/>
                  </a:lnTo>
                  <a:lnTo>
                    <a:pt x="54" y="20"/>
                  </a:lnTo>
                  <a:lnTo>
                    <a:pt x="36" y="34"/>
                  </a:lnTo>
                  <a:lnTo>
                    <a:pt x="20" y="54"/>
                  </a:lnTo>
                  <a:lnTo>
                    <a:pt x="10" y="74"/>
                  </a:lnTo>
                  <a:lnTo>
                    <a:pt x="6" y="84"/>
                  </a:lnTo>
                  <a:lnTo>
                    <a:pt x="2" y="96"/>
                  </a:lnTo>
                  <a:lnTo>
                    <a:pt x="0" y="108"/>
                  </a:lnTo>
                  <a:lnTo>
                    <a:pt x="0" y="122"/>
                  </a:lnTo>
                  <a:lnTo>
                    <a:pt x="0" y="134"/>
                  </a:lnTo>
                  <a:lnTo>
                    <a:pt x="2" y="146"/>
                  </a:lnTo>
                  <a:lnTo>
                    <a:pt x="6" y="158"/>
                  </a:lnTo>
                  <a:lnTo>
                    <a:pt x="10" y="168"/>
                  </a:lnTo>
                  <a:lnTo>
                    <a:pt x="20" y="190"/>
                  </a:lnTo>
                  <a:lnTo>
                    <a:pt x="36" y="208"/>
                  </a:lnTo>
                  <a:lnTo>
                    <a:pt x="54" y="222"/>
                  </a:lnTo>
                  <a:lnTo>
                    <a:pt x="74" y="234"/>
                  </a:lnTo>
                  <a:lnTo>
                    <a:pt x="86" y="238"/>
                  </a:lnTo>
                  <a:lnTo>
                    <a:pt x="98" y="240"/>
                  </a:lnTo>
                  <a:lnTo>
                    <a:pt x="110" y="242"/>
                  </a:lnTo>
                  <a:lnTo>
                    <a:pt x="122" y="24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AU" sz="4400">
                <a:solidFill>
                  <a:schemeClr val="bg1"/>
                </a:solidFill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auto">
            <a:xfrm>
              <a:off x="3333" y="1136"/>
              <a:ext cx="504" cy="252"/>
            </a:xfrm>
            <a:custGeom>
              <a:avLst/>
              <a:gdLst>
                <a:gd name="T0" fmla="*/ 378 w 504"/>
                <a:gd name="T1" fmla="*/ 0 h 252"/>
                <a:gd name="T2" fmla="*/ 126 w 504"/>
                <a:gd name="T3" fmla="*/ 0 h 252"/>
                <a:gd name="T4" fmla="*/ 126 w 504"/>
                <a:gd name="T5" fmla="*/ 0 h 252"/>
                <a:gd name="T6" fmla="*/ 114 w 504"/>
                <a:gd name="T7" fmla="*/ 0 h 252"/>
                <a:gd name="T8" fmla="*/ 100 w 504"/>
                <a:gd name="T9" fmla="*/ 2 h 252"/>
                <a:gd name="T10" fmla="*/ 88 w 504"/>
                <a:gd name="T11" fmla="*/ 6 h 252"/>
                <a:gd name="T12" fmla="*/ 76 w 504"/>
                <a:gd name="T13" fmla="*/ 10 h 252"/>
                <a:gd name="T14" fmla="*/ 56 w 504"/>
                <a:gd name="T15" fmla="*/ 22 h 252"/>
                <a:gd name="T16" fmla="*/ 36 w 504"/>
                <a:gd name="T17" fmla="*/ 36 h 252"/>
                <a:gd name="T18" fmla="*/ 22 w 504"/>
                <a:gd name="T19" fmla="*/ 56 h 252"/>
                <a:gd name="T20" fmla="*/ 10 w 504"/>
                <a:gd name="T21" fmla="*/ 76 h 252"/>
                <a:gd name="T22" fmla="*/ 6 w 504"/>
                <a:gd name="T23" fmla="*/ 88 h 252"/>
                <a:gd name="T24" fmla="*/ 2 w 504"/>
                <a:gd name="T25" fmla="*/ 100 h 252"/>
                <a:gd name="T26" fmla="*/ 0 w 504"/>
                <a:gd name="T27" fmla="*/ 114 h 252"/>
                <a:gd name="T28" fmla="*/ 0 w 504"/>
                <a:gd name="T29" fmla="*/ 126 h 252"/>
                <a:gd name="T30" fmla="*/ 0 w 504"/>
                <a:gd name="T31" fmla="*/ 252 h 252"/>
                <a:gd name="T32" fmla="*/ 504 w 504"/>
                <a:gd name="T33" fmla="*/ 252 h 252"/>
                <a:gd name="T34" fmla="*/ 504 w 504"/>
                <a:gd name="T35" fmla="*/ 126 h 252"/>
                <a:gd name="T36" fmla="*/ 504 w 504"/>
                <a:gd name="T37" fmla="*/ 126 h 252"/>
                <a:gd name="T38" fmla="*/ 504 w 504"/>
                <a:gd name="T39" fmla="*/ 114 h 252"/>
                <a:gd name="T40" fmla="*/ 502 w 504"/>
                <a:gd name="T41" fmla="*/ 100 h 252"/>
                <a:gd name="T42" fmla="*/ 498 w 504"/>
                <a:gd name="T43" fmla="*/ 88 h 252"/>
                <a:gd name="T44" fmla="*/ 494 w 504"/>
                <a:gd name="T45" fmla="*/ 76 h 252"/>
                <a:gd name="T46" fmla="*/ 482 w 504"/>
                <a:gd name="T47" fmla="*/ 56 h 252"/>
                <a:gd name="T48" fmla="*/ 468 w 504"/>
                <a:gd name="T49" fmla="*/ 36 h 252"/>
                <a:gd name="T50" fmla="*/ 448 w 504"/>
                <a:gd name="T51" fmla="*/ 22 h 252"/>
                <a:gd name="T52" fmla="*/ 428 w 504"/>
                <a:gd name="T53" fmla="*/ 10 h 252"/>
                <a:gd name="T54" fmla="*/ 416 w 504"/>
                <a:gd name="T55" fmla="*/ 6 h 252"/>
                <a:gd name="T56" fmla="*/ 404 w 504"/>
                <a:gd name="T57" fmla="*/ 2 h 252"/>
                <a:gd name="T58" fmla="*/ 390 w 504"/>
                <a:gd name="T59" fmla="*/ 0 h 252"/>
                <a:gd name="T60" fmla="*/ 378 w 504"/>
                <a:gd name="T61" fmla="*/ 0 h 252"/>
                <a:gd name="T62" fmla="*/ 378 w 504"/>
                <a:gd name="T63" fmla="*/ 0 h 25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504"/>
                <a:gd name="T97" fmla="*/ 0 h 252"/>
                <a:gd name="T98" fmla="*/ 504 w 504"/>
                <a:gd name="T99" fmla="*/ 252 h 252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504" h="252">
                  <a:moveTo>
                    <a:pt x="378" y="0"/>
                  </a:moveTo>
                  <a:lnTo>
                    <a:pt x="126" y="0"/>
                  </a:lnTo>
                  <a:lnTo>
                    <a:pt x="114" y="0"/>
                  </a:lnTo>
                  <a:lnTo>
                    <a:pt x="100" y="2"/>
                  </a:lnTo>
                  <a:lnTo>
                    <a:pt x="88" y="6"/>
                  </a:lnTo>
                  <a:lnTo>
                    <a:pt x="76" y="10"/>
                  </a:lnTo>
                  <a:lnTo>
                    <a:pt x="56" y="22"/>
                  </a:lnTo>
                  <a:lnTo>
                    <a:pt x="36" y="36"/>
                  </a:lnTo>
                  <a:lnTo>
                    <a:pt x="22" y="56"/>
                  </a:lnTo>
                  <a:lnTo>
                    <a:pt x="10" y="76"/>
                  </a:lnTo>
                  <a:lnTo>
                    <a:pt x="6" y="88"/>
                  </a:lnTo>
                  <a:lnTo>
                    <a:pt x="2" y="100"/>
                  </a:lnTo>
                  <a:lnTo>
                    <a:pt x="0" y="114"/>
                  </a:lnTo>
                  <a:lnTo>
                    <a:pt x="0" y="126"/>
                  </a:lnTo>
                  <a:lnTo>
                    <a:pt x="0" y="252"/>
                  </a:lnTo>
                  <a:lnTo>
                    <a:pt x="504" y="252"/>
                  </a:lnTo>
                  <a:lnTo>
                    <a:pt x="504" y="126"/>
                  </a:lnTo>
                  <a:lnTo>
                    <a:pt x="504" y="114"/>
                  </a:lnTo>
                  <a:lnTo>
                    <a:pt x="502" y="100"/>
                  </a:lnTo>
                  <a:lnTo>
                    <a:pt x="498" y="88"/>
                  </a:lnTo>
                  <a:lnTo>
                    <a:pt x="494" y="76"/>
                  </a:lnTo>
                  <a:lnTo>
                    <a:pt x="482" y="56"/>
                  </a:lnTo>
                  <a:lnTo>
                    <a:pt x="468" y="36"/>
                  </a:lnTo>
                  <a:lnTo>
                    <a:pt x="448" y="22"/>
                  </a:lnTo>
                  <a:lnTo>
                    <a:pt x="428" y="10"/>
                  </a:lnTo>
                  <a:lnTo>
                    <a:pt x="416" y="6"/>
                  </a:lnTo>
                  <a:lnTo>
                    <a:pt x="404" y="2"/>
                  </a:lnTo>
                  <a:lnTo>
                    <a:pt x="390" y="0"/>
                  </a:lnTo>
                  <a:lnTo>
                    <a:pt x="378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AU" sz="4400">
                <a:solidFill>
                  <a:schemeClr val="bg1"/>
                </a:solidFill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2887" y="854"/>
              <a:ext cx="244" cy="244"/>
            </a:xfrm>
            <a:custGeom>
              <a:avLst/>
              <a:gdLst>
                <a:gd name="T0" fmla="*/ 122 w 244"/>
                <a:gd name="T1" fmla="*/ 244 h 244"/>
                <a:gd name="T2" fmla="*/ 122 w 244"/>
                <a:gd name="T3" fmla="*/ 244 h 244"/>
                <a:gd name="T4" fmla="*/ 134 w 244"/>
                <a:gd name="T5" fmla="*/ 242 h 244"/>
                <a:gd name="T6" fmla="*/ 146 w 244"/>
                <a:gd name="T7" fmla="*/ 240 h 244"/>
                <a:gd name="T8" fmla="*/ 158 w 244"/>
                <a:gd name="T9" fmla="*/ 238 h 244"/>
                <a:gd name="T10" fmla="*/ 170 w 244"/>
                <a:gd name="T11" fmla="*/ 234 h 244"/>
                <a:gd name="T12" fmla="*/ 190 w 244"/>
                <a:gd name="T13" fmla="*/ 222 h 244"/>
                <a:gd name="T14" fmla="*/ 208 w 244"/>
                <a:gd name="T15" fmla="*/ 208 h 244"/>
                <a:gd name="T16" fmla="*/ 224 w 244"/>
                <a:gd name="T17" fmla="*/ 190 h 244"/>
                <a:gd name="T18" fmla="*/ 234 w 244"/>
                <a:gd name="T19" fmla="*/ 168 h 244"/>
                <a:gd name="T20" fmla="*/ 238 w 244"/>
                <a:gd name="T21" fmla="*/ 158 h 244"/>
                <a:gd name="T22" fmla="*/ 242 w 244"/>
                <a:gd name="T23" fmla="*/ 146 h 244"/>
                <a:gd name="T24" fmla="*/ 244 w 244"/>
                <a:gd name="T25" fmla="*/ 134 h 244"/>
                <a:gd name="T26" fmla="*/ 244 w 244"/>
                <a:gd name="T27" fmla="*/ 122 h 244"/>
                <a:gd name="T28" fmla="*/ 244 w 244"/>
                <a:gd name="T29" fmla="*/ 122 h 244"/>
                <a:gd name="T30" fmla="*/ 244 w 244"/>
                <a:gd name="T31" fmla="*/ 108 h 244"/>
                <a:gd name="T32" fmla="*/ 242 w 244"/>
                <a:gd name="T33" fmla="*/ 96 h 244"/>
                <a:gd name="T34" fmla="*/ 238 w 244"/>
                <a:gd name="T35" fmla="*/ 84 h 244"/>
                <a:gd name="T36" fmla="*/ 234 w 244"/>
                <a:gd name="T37" fmla="*/ 74 h 244"/>
                <a:gd name="T38" fmla="*/ 224 w 244"/>
                <a:gd name="T39" fmla="*/ 54 h 244"/>
                <a:gd name="T40" fmla="*/ 208 w 244"/>
                <a:gd name="T41" fmla="*/ 34 h 244"/>
                <a:gd name="T42" fmla="*/ 190 w 244"/>
                <a:gd name="T43" fmla="*/ 20 h 244"/>
                <a:gd name="T44" fmla="*/ 170 w 244"/>
                <a:gd name="T45" fmla="*/ 8 h 244"/>
                <a:gd name="T46" fmla="*/ 158 w 244"/>
                <a:gd name="T47" fmla="*/ 4 h 244"/>
                <a:gd name="T48" fmla="*/ 146 w 244"/>
                <a:gd name="T49" fmla="*/ 2 h 244"/>
                <a:gd name="T50" fmla="*/ 134 w 244"/>
                <a:gd name="T51" fmla="*/ 0 h 244"/>
                <a:gd name="T52" fmla="*/ 122 w 244"/>
                <a:gd name="T53" fmla="*/ 0 h 244"/>
                <a:gd name="T54" fmla="*/ 122 w 244"/>
                <a:gd name="T55" fmla="*/ 0 h 244"/>
                <a:gd name="T56" fmla="*/ 110 w 244"/>
                <a:gd name="T57" fmla="*/ 0 h 244"/>
                <a:gd name="T58" fmla="*/ 98 w 244"/>
                <a:gd name="T59" fmla="*/ 2 h 244"/>
                <a:gd name="T60" fmla="*/ 86 w 244"/>
                <a:gd name="T61" fmla="*/ 4 h 244"/>
                <a:gd name="T62" fmla="*/ 74 w 244"/>
                <a:gd name="T63" fmla="*/ 8 h 244"/>
                <a:gd name="T64" fmla="*/ 54 w 244"/>
                <a:gd name="T65" fmla="*/ 20 h 244"/>
                <a:gd name="T66" fmla="*/ 36 w 244"/>
                <a:gd name="T67" fmla="*/ 34 h 244"/>
                <a:gd name="T68" fmla="*/ 20 w 244"/>
                <a:gd name="T69" fmla="*/ 54 h 244"/>
                <a:gd name="T70" fmla="*/ 10 w 244"/>
                <a:gd name="T71" fmla="*/ 74 h 244"/>
                <a:gd name="T72" fmla="*/ 6 w 244"/>
                <a:gd name="T73" fmla="*/ 84 h 244"/>
                <a:gd name="T74" fmla="*/ 2 w 244"/>
                <a:gd name="T75" fmla="*/ 96 h 244"/>
                <a:gd name="T76" fmla="*/ 0 w 244"/>
                <a:gd name="T77" fmla="*/ 108 h 244"/>
                <a:gd name="T78" fmla="*/ 0 w 244"/>
                <a:gd name="T79" fmla="*/ 122 h 244"/>
                <a:gd name="T80" fmla="*/ 0 w 244"/>
                <a:gd name="T81" fmla="*/ 122 h 244"/>
                <a:gd name="T82" fmla="*/ 0 w 244"/>
                <a:gd name="T83" fmla="*/ 134 h 244"/>
                <a:gd name="T84" fmla="*/ 2 w 244"/>
                <a:gd name="T85" fmla="*/ 146 h 244"/>
                <a:gd name="T86" fmla="*/ 6 w 244"/>
                <a:gd name="T87" fmla="*/ 158 h 244"/>
                <a:gd name="T88" fmla="*/ 10 w 244"/>
                <a:gd name="T89" fmla="*/ 168 h 244"/>
                <a:gd name="T90" fmla="*/ 20 w 244"/>
                <a:gd name="T91" fmla="*/ 190 h 244"/>
                <a:gd name="T92" fmla="*/ 36 w 244"/>
                <a:gd name="T93" fmla="*/ 208 h 244"/>
                <a:gd name="T94" fmla="*/ 54 w 244"/>
                <a:gd name="T95" fmla="*/ 222 h 244"/>
                <a:gd name="T96" fmla="*/ 74 w 244"/>
                <a:gd name="T97" fmla="*/ 234 h 244"/>
                <a:gd name="T98" fmla="*/ 86 w 244"/>
                <a:gd name="T99" fmla="*/ 238 h 244"/>
                <a:gd name="T100" fmla="*/ 98 w 244"/>
                <a:gd name="T101" fmla="*/ 240 h 244"/>
                <a:gd name="T102" fmla="*/ 110 w 244"/>
                <a:gd name="T103" fmla="*/ 242 h 244"/>
                <a:gd name="T104" fmla="*/ 122 w 244"/>
                <a:gd name="T105" fmla="*/ 244 h 244"/>
                <a:gd name="T106" fmla="*/ 122 w 244"/>
                <a:gd name="T107" fmla="*/ 244 h 244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244"/>
                <a:gd name="T163" fmla="*/ 0 h 244"/>
                <a:gd name="T164" fmla="*/ 244 w 244"/>
                <a:gd name="T165" fmla="*/ 244 h 244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244" h="244">
                  <a:moveTo>
                    <a:pt x="122" y="244"/>
                  </a:moveTo>
                  <a:lnTo>
                    <a:pt x="122" y="244"/>
                  </a:lnTo>
                  <a:lnTo>
                    <a:pt x="134" y="242"/>
                  </a:lnTo>
                  <a:lnTo>
                    <a:pt x="146" y="240"/>
                  </a:lnTo>
                  <a:lnTo>
                    <a:pt x="158" y="238"/>
                  </a:lnTo>
                  <a:lnTo>
                    <a:pt x="170" y="234"/>
                  </a:lnTo>
                  <a:lnTo>
                    <a:pt x="190" y="222"/>
                  </a:lnTo>
                  <a:lnTo>
                    <a:pt x="208" y="208"/>
                  </a:lnTo>
                  <a:lnTo>
                    <a:pt x="224" y="190"/>
                  </a:lnTo>
                  <a:lnTo>
                    <a:pt x="234" y="168"/>
                  </a:lnTo>
                  <a:lnTo>
                    <a:pt x="238" y="158"/>
                  </a:lnTo>
                  <a:lnTo>
                    <a:pt x="242" y="146"/>
                  </a:lnTo>
                  <a:lnTo>
                    <a:pt x="244" y="134"/>
                  </a:lnTo>
                  <a:lnTo>
                    <a:pt x="244" y="122"/>
                  </a:lnTo>
                  <a:lnTo>
                    <a:pt x="244" y="108"/>
                  </a:lnTo>
                  <a:lnTo>
                    <a:pt x="242" y="96"/>
                  </a:lnTo>
                  <a:lnTo>
                    <a:pt x="238" y="84"/>
                  </a:lnTo>
                  <a:lnTo>
                    <a:pt x="234" y="74"/>
                  </a:lnTo>
                  <a:lnTo>
                    <a:pt x="224" y="54"/>
                  </a:lnTo>
                  <a:lnTo>
                    <a:pt x="208" y="34"/>
                  </a:lnTo>
                  <a:lnTo>
                    <a:pt x="190" y="20"/>
                  </a:lnTo>
                  <a:lnTo>
                    <a:pt x="170" y="8"/>
                  </a:lnTo>
                  <a:lnTo>
                    <a:pt x="158" y="4"/>
                  </a:lnTo>
                  <a:lnTo>
                    <a:pt x="146" y="2"/>
                  </a:lnTo>
                  <a:lnTo>
                    <a:pt x="134" y="0"/>
                  </a:lnTo>
                  <a:lnTo>
                    <a:pt x="122" y="0"/>
                  </a:lnTo>
                  <a:lnTo>
                    <a:pt x="110" y="0"/>
                  </a:lnTo>
                  <a:lnTo>
                    <a:pt x="98" y="2"/>
                  </a:lnTo>
                  <a:lnTo>
                    <a:pt x="86" y="4"/>
                  </a:lnTo>
                  <a:lnTo>
                    <a:pt x="74" y="8"/>
                  </a:lnTo>
                  <a:lnTo>
                    <a:pt x="54" y="20"/>
                  </a:lnTo>
                  <a:lnTo>
                    <a:pt x="36" y="34"/>
                  </a:lnTo>
                  <a:lnTo>
                    <a:pt x="20" y="54"/>
                  </a:lnTo>
                  <a:lnTo>
                    <a:pt x="10" y="74"/>
                  </a:lnTo>
                  <a:lnTo>
                    <a:pt x="6" y="84"/>
                  </a:lnTo>
                  <a:lnTo>
                    <a:pt x="2" y="96"/>
                  </a:lnTo>
                  <a:lnTo>
                    <a:pt x="0" y="108"/>
                  </a:lnTo>
                  <a:lnTo>
                    <a:pt x="0" y="122"/>
                  </a:lnTo>
                  <a:lnTo>
                    <a:pt x="0" y="134"/>
                  </a:lnTo>
                  <a:lnTo>
                    <a:pt x="2" y="146"/>
                  </a:lnTo>
                  <a:lnTo>
                    <a:pt x="6" y="158"/>
                  </a:lnTo>
                  <a:lnTo>
                    <a:pt x="10" y="168"/>
                  </a:lnTo>
                  <a:lnTo>
                    <a:pt x="20" y="190"/>
                  </a:lnTo>
                  <a:lnTo>
                    <a:pt x="36" y="208"/>
                  </a:lnTo>
                  <a:lnTo>
                    <a:pt x="54" y="222"/>
                  </a:lnTo>
                  <a:lnTo>
                    <a:pt x="74" y="234"/>
                  </a:lnTo>
                  <a:lnTo>
                    <a:pt x="86" y="238"/>
                  </a:lnTo>
                  <a:lnTo>
                    <a:pt x="98" y="240"/>
                  </a:lnTo>
                  <a:lnTo>
                    <a:pt x="110" y="242"/>
                  </a:lnTo>
                  <a:lnTo>
                    <a:pt x="122" y="24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AU" sz="4400">
                <a:solidFill>
                  <a:schemeClr val="bg1"/>
                </a:solidFill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2757" y="1136"/>
              <a:ext cx="504" cy="252"/>
            </a:xfrm>
            <a:custGeom>
              <a:avLst/>
              <a:gdLst>
                <a:gd name="T0" fmla="*/ 378 w 504"/>
                <a:gd name="T1" fmla="*/ 0 h 252"/>
                <a:gd name="T2" fmla="*/ 126 w 504"/>
                <a:gd name="T3" fmla="*/ 0 h 252"/>
                <a:gd name="T4" fmla="*/ 126 w 504"/>
                <a:gd name="T5" fmla="*/ 0 h 252"/>
                <a:gd name="T6" fmla="*/ 114 w 504"/>
                <a:gd name="T7" fmla="*/ 0 h 252"/>
                <a:gd name="T8" fmla="*/ 100 w 504"/>
                <a:gd name="T9" fmla="*/ 2 h 252"/>
                <a:gd name="T10" fmla="*/ 88 w 504"/>
                <a:gd name="T11" fmla="*/ 6 h 252"/>
                <a:gd name="T12" fmla="*/ 76 w 504"/>
                <a:gd name="T13" fmla="*/ 10 h 252"/>
                <a:gd name="T14" fmla="*/ 56 w 504"/>
                <a:gd name="T15" fmla="*/ 22 h 252"/>
                <a:gd name="T16" fmla="*/ 36 w 504"/>
                <a:gd name="T17" fmla="*/ 36 h 252"/>
                <a:gd name="T18" fmla="*/ 22 w 504"/>
                <a:gd name="T19" fmla="*/ 56 h 252"/>
                <a:gd name="T20" fmla="*/ 10 w 504"/>
                <a:gd name="T21" fmla="*/ 76 h 252"/>
                <a:gd name="T22" fmla="*/ 6 w 504"/>
                <a:gd name="T23" fmla="*/ 88 h 252"/>
                <a:gd name="T24" fmla="*/ 2 w 504"/>
                <a:gd name="T25" fmla="*/ 100 h 252"/>
                <a:gd name="T26" fmla="*/ 0 w 504"/>
                <a:gd name="T27" fmla="*/ 114 h 252"/>
                <a:gd name="T28" fmla="*/ 0 w 504"/>
                <a:gd name="T29" fmla="*/ 126 h 252"/>
                <a:gd name="T30" fmla="*/ 0 w 504"/>
                <a:gd name="T31" fmla="*/ 252 h 252"/>
                <a:gd name="T32" fmla="*/ 504 w 504"/>
                <a:gd name="T33" fmla="*/ 252 h 252"/>
                <a:gd name="T34" fmla="*/ 504 w 504"/>
                <a:gd name="T35" fmla="*/ 126 h 252"/>
                <a:gd name="T36" fmla="*/ 504 w 504"/>
                <a:gd name="T37" fmla="*/ 126 h 252"/>
                <a:gd name="T38" fmla="*/ 504 w 504"/>
                <a:gd name="T39" fmla="*/ 114 h 252"/>
                <a:gd name="T40" fmla="*/ 502 w 504"/>
                <a:gd name="T41" fmla="*/ 100 h 252"/>
                <a:gd name="T42" fmla="*/ 498 w 504"/>
                <a:gd name="T43" fmla="*/ 88 h 252"/>
                <a:gd name="T44" fmla="*/ 494 w 504"/>
                <a:gd name="T45" fmla="*/ 76 h 252"/>
                <a:gd name="T46" fmla="*/ 482 w 504"/>
                <a:gd name="T47" fmla="*/ 56 h 252"/>
                <a:gd name="T48" fmla="*/ 468 w 504"/>
                <a:gd name="T49" fmla="*/ 36 h 252"/>
                <a:gd name="T50" fmla="*/ 448 w 504"/>
                <a:gd name="T51" fmla="*/ 22 h 252"/>
                <a:gd name="T52" fmla="*/ 428 w 504"/>
                <a:gd name="T53" fmla="*/ 10 h 252"/>
                <a:gd name="T54" fmla="*/ 416 w 504"/>
                <a:gd name="T55" fmla="*/ 6 h 252"/>
                <a:gd name="T56" fmla="*/ 404 w 504"/>
                <a:gd name="T57" fmla="*/ 2 h 252"/>
                <a:gd name="T58" fmla="*/ 390 w 504"/>
                <a:gd name="T59" fmla="*/ 0 h 252"/>
                <a:gd name="T60" fmla="*/ 378 w 504"/>
                <a:gd name="T61" fmla="*/ 0 h 252"/>
                <a:gd name="T62" fmla="*/ 378 w 504"/>
                <a:gd name="T63" fmla="*/ 0 h 25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504"/>
                <a:gd name="T97" fmla="*/ 0 h 252"/>
                <a:gd name="T98" fmla="*/ 504 w 504"/>
                <a:gd name="T99" fmla="*/ 252 h 252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504" h="252">
                  <a:moveTo>
                    <a:pt x="378" y="0"/>
                  </a:moveTo>
                  <a:lnTo>
                    <a:pt x="126" y="0"/>
                  </a:lnTo>
                  <a:lnTo>
                    <a:pt x="114" y="0"/>
                  </a:lnTo>
                  <a:lnTo>
                    <a:pt x="100" y="2"/>
                  </a:lnTo>
                  <a:lnTo>
                    <a:pt x="88" y="6"/>
                  </a:lnTo>
                  <a:lnTo>
                    <a:pt x="76" y="10"/>
                  </a:lnTo>
                  <a:lnTo>
                    <a:pt x="56" y="22"/>
                  </a:lnTo>
                  <a:lnTo>
                    <a:pt x="36" y="36"/>
                  </a:lnTo>
                  <a:lnTo>
                    <a:pt x="22" y="56"/>
                  </a:lnTo>
                  <a:lnTo>
                    <a:pt x="10" y="76"/>
                  </a:lnTo>
                  <a:lnTo>
                    <a:pt x="6" y="88"/>
                  </a:lnTo>
                  <a:lnTo>
                    <a:pt x="2" y="100"/>
                  </a:lnTo>
                  <a:lnTo>
                    <a:pt x="0" y="114"/>
                  </a:lnTo>
                  <a:lnTo>
                    <a:pt x="0" y="126"/>
                  </a:lnTo>
                  <a:lnTo>
                    <a:pt x="0" y="252"/>
                  </a:lnTo>
                  <a:lnTo>
                    <a:pt x="504" y="252"/>
                  </a:lnTo>
                  <a:lnTo>
                    <a:pt x="504" y="126"/>
                  </a:lnTo>
                  <a:lnTo>
                    <a:pt x="504" y="114"/>
                  </a:lnTo>
                  <a:lnTo>
                    <a:pt x="502" y="100"/>
                  </a:lnTo>
                  <a:lnTo>
                    <a:pt x="498" y="88"/>
                  </a:lnTo>
                  <a:lnTo>
                    <a:pt x="494" y="76"/>
                  </a:lnTo>
                  <a:lnTo>
                    <a:pt x="482" y="56"/>
                  </a:lnTo>
                  <a:lnTo>
                    <a:pt x="468" y="36"/>
                  </a:lnTo>
                  <a:lnTo>
                    <a:pt x="448" y="22"/>
                  </a:lnTo>
                  <a:lnTo>
                    <a:pt x="428" y="10"/>
                  </a:lnTo>
                  <a:lnTo>
                    <a:pt x="416" y="6"/>
                  </a:lnTo>
                  <a:lnTo>
                    <a:pt x="404" y="2"/>
                  </a:lnTo>
                  <a:lnTo>
                    <a:pt x="390" y="0"/>
                  </a:lnTo>
                  <a:lnTo>
                    <a:pt x="378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AU" sz="4400">
                <a:solidFill>
                  <a:schemeClr val="bg1"/>
                </a:solidFill>
              </a:endParaRPr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2311" y="854"/>
              <a:ext cx="244" cy="244"/>
            </a:xfrm>
            <a:custGeom>
              <a:avLst/>
              <a:gdLst>
                <a:gd name="T0" fmla="*/ 122 w 244"/>
                <a:gd name="T1" fmla="*/ 244 h 244"/>
                <a:gd name="T2" fmla="*/ 122 w 244"/>
                <a:gd name="T3" fmla="*/ 244 h 244"/>
                <a:gd name="T4" fmla="*/ 134 w 244"/>
                <a:gd name="T5" fmla="*/ 242 h 244"/>
                <a:gd name="T6" fmla="*/ 146 w 244"/>
                <a:gd name="T7" fmla="*/ 240 h 244"/>
                <a:gd name="T8" fmla="*/ 158 w 244"/>
                <a:gd name="T9" fmla="*/ 238 h 244"/>
                <a:gd name="T10" fmla="*/ 170 w 244"/>
                <a:gd name="T11" fmla="*/ 234 h 244"/>
                <a:gd name="T12" fmla="*/ 190 w 244"/>
                <a:gd name="T13" fmla="*/ 222 h 244"/>
                <a:gd name="T14" fmla="*/ 208 w 244"/>
                <a:gd name="T15" fmla="*/ 208 h 244"/>
                <a:gd name="T16" fmla="*/ 224 w 244"/>
                <a:gd name="T17" fmla="*/ 190 h 244"/>
                <a:gd name="T18" fmla="*/ 234 w 244"/>
                <a:gd name="T19" fmla="*/ 168 h 244"/>
                <a:gd name="T20" fmla="*/ 238 w 244"/>
                <a:gd name="T21" fmla="*/ 158 h 244"/>
                <a:gd name="T22" fmla="*/ 242 w 244"/>
                <a:gd name="T23" fmla="*/ 146 h 244"/>
                <a:gd name="T24" fmla="*/ 244 w 244"/>
                <a:gd name="T25" fmla="*/ 134 h 244"/>
                <a:gd name="T26" fmla="*/ 244 w 244"/>
                <a:gd name="T27" fmla="*/ 122 h 244"/>
                <a:gd name="T28" fmla="*/ 244 w 244"/>
                <a:gd name="T29" fmla="*/ 122 h 244"/>
                <a:gd name="T30" fmla="*/ 244 w 244"/>
                <a:gd name="T31" fmla="*/ 108 h 244"/>
                <a:gd name="T32" fmla="*/ 242 w 244"/>
                <a:gd name="T33" fmla="*/ 96 h 244"/>
                <a:gd name="T34" fmla="*/ 238 w 244"/>
                <a:gd name="T35" fmla="*/ 84 h 244"/>
                <a:gd name="T36" fmla="*/ 234 w 244"/>
                <a:gd name="T37" fmla="*/ 74 h 244"/>
                <a:gd name="T38" fmla="*/ 224 w 244"/>
                <a:gd name="T39" fmla="*/ 54 h 244"/>
                <a:gd name="T40" fmla="*/ 208 w 244"/>
                <a:gd name="T41" fmla="*/ 34 h 244"/>
                <a:gd name="T42" fmla="*/ 190 w 244"/>
                <a:gd name="T43" fmla="*/ 20 h 244"/>
                <a:gd name="T44" fmla="*/ 170 w 244"/>
                <a:gd name="T45" fmla="*/ 8 h 244"/>
                <a:gd name="T46" fmla="*/ 158 w 244"/>
                <a:gd name="T47" fmla="*/ 4 h 244"/>
                <a:gd name="T48" fmla="*/ 146 w 244"/>
                <a:gd name="T49" fmla="*/ 2 h 244"/>
                <a:gd name="T50" fmla="*/ 134 w 244"/>
                <a:gd name="T51" fmla="*/ 0 h 244"/>
                <a:gd name="T52" fmla="*/ 122 w 244"/>
                <a:gd name="T53" fmla="*/ 0 h 244"/>
                <a:gd name="T54" fmla="*/ 122 w 244"/>
                <a:gd name="T55" fmla="*/ 0 h 244"/>
                <a:gd name="T56" fmla="*/ 110 w 244"/>
                <a:gd name="T57" fmla="*/ 0 h 244"/>
                <a:gd name="T58" fmla="*/ 98 w 244"/>
                <a:gd name="T59" fmla="*/ 2 h 244"/>
                <a:gd name="T60" fmla="*/ 86 w 244"/>
                <a:gd name="T61" fmla="*/ 4 h 244"/>
                <a:gd name="T62" fmla="*/ 74 w 244"/>
                <a:gd name="T63" fmla="*/ 8 h 244"/>
                <a:gd name="T64" fmla="*/ 54 w 244"/>
                <a:gd name="T65" fmla="*/ 20 h 244"/>
                <a:gd name="T66" fmla="*/ 36 w 244"/>
                <a:gd name="T67" fmla="*/ 34 h 244"/>
                <a:gd name="T68" fmla="*/ 20 w 244"/>
                <a:gd name="T69" fmla="*/ 54 h 244"/>
                <a:gd name="T70" fmla="*/ 10 w 244"/>
                <a:gd name="T71" fmla="*/ 74 h 244"/>
                <a:gd name="T72" fmla="*/ 6 w 244"/>
                <a:gd name="T73" fmla="*/ 84 h 244"/>
                <a:gd name="T74" fmla="*/ 2 w 244"/>
                <a:gd name="T75" fmla="*/ 96 h 244"/>
                <a:gd name="T76" fmla="*/ 0 w 244"/>
                <a:gd name="T77" fmla="*/ 108 h 244"/>
                <a:gd name="T78" fmla="*/ 0 w 244"/>
                <a:gd name="T79" fmla="*/ 122 h 244"/>
                <a:gd name="T80" fmla="*/ 0 w 244"/>
                <a:gd name="T81" fmla="*/ 122 h 244"/>
                <a:gd name="T82" fmla="*/ 0 w 244"/>
                <a:gd name="T83" fmla="*/ 134 h 244"/>
                <a:gd name="T84" fmla="*/ 2 w 244"/>
                <a:gd name="T85" fmla="*/ 146 h 244"/>
                <a:gd name="T86" fmla="*/ 6 w 244"/>
                <a:gd name="T87" fmla="*/ 158 h 244"/>
                <a:gd name="T88" fmla="*/ 10 w 244"/>
                <a:gd name="T89" fmla="*/ 168 h 244"/>
                <a:gd name="T90" fmla="*/ 20 w 244"/>
                <a:gd name="T91" fmla="*/ 190 h 244"/>
                <a:gd name="T92" fmla="*/ 36 w 244"/>
                <a:gd name="T93" fmla="*/ 208 h 244"/>
                <a:gd name="T94" fmla="*/ 54 w 244"/>
                <a:gd name="T95" fmla="*/ 222 h 244"/>
                <a:gd name="T96" fmla="*/ 74 w 244"/>
                <a:gd name="T97" fmla="*/ 234 h 244"/>
                <a:gd name="T98" fmla="*/ 86 w 244"/>
                <a:gd name="T99" fmla="*/ 238 h 244"/>
                <a:gd name="T100" fmla="*/ 98 w 244"/>
                <a:gd name="T101" fmla="*/ 240 h 244"/>
                <a:gd name="T102" fmla="*/ 110 w 244"/>
                <a:gd name="T103" fmla="*/ 242 h 244"/>
                <a:gd name="T104" fmla="*/ 122 w 244"/>
                <a:gd name="T105" fmla="*/ 244 h 244"/>
                <a:gd name="T106" fmla="*/ 122 w 244"/>
                <a:gd name="T107" fmla="*/ 244 h 244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244"/>
                <a:gd name="T163" fmla="*/ 0 h 244"/>
                <a:gd name="T164" fmla="*/ 244 w 244"/>
                <a:gd name="T165" fmla="*/ 244 h 244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244" h="244">
                  <a:moveTo>
                    <a:pt x="122" y="244"/>
                  </a:moveTo>
                  <a:lnTo>
                    <a:pt x="122" y="244"/>
                  </a:lnTo>
                  <a:lnTo>
                    <a:pt x="134" y="242"/>
                  </a:lnTo>
                  <a:lnTo>
                    <a:pt x="146" y="240"/>
                  </a:lnTo>
                  <a:lnTo>
                    <a:pt x="158" y="238"/>
                  </a:lnTo>
                  <a:lnTo>
                    <a:pt x="170" y="234"/>
                  </a:lnTo>
                  <a:lnTo>
                    <a:pt x="190" y="222"/>
                  </a:lnTo>
                  <a:lnTo>
                    <a:pt x="208" y="208"/>
                  </a:lnTo>
                  <a:lnTo>
                    <a:pt x="224" y="190"/>
                  </a:lnTo>
                  <a:lnTo>
                    <a:pt x="234" y="168"/>
                  </a:lnTo>
                  <a:lnTo>
                    <a:pt x="238" y="158"/>
                  </a:lnTo>
                  <a:lnTo>
                    <a:pt x="242" y="146"/>
                  </a:lnTo>
                  <a:lnTo>
                    <a:pt x="244" y="134"/>
                  </a:lnTo>
                  <a:lnTo>
                    <a:pt x="244" y="122"/>
                  </a:lnTo>
                  <a:lnTo>
                    <a:pt x="244" y="108"/>
                  </a:lnTo>
                  <a:lnTo>
                    <a:pt x="242" y="96"/>
                  </a:lnTo>
                  <a:lnTo>
                    <a:pt x="238" y="84"/>
                  </a:lnTo>
                  <a:lnTo>
                    <a:pt x="234" y="74"/>
                  </a:lnTo>
                  <a:lnTo>
                    <a:pt x="224" y="54"/>
                  </a:lnTo>
                  <a:lnTo>
                    <a:pt x="208" y="34"/>
                  </a:lnTo>
                  <a:lnTo>
                    <a:pt x="190" y="20"/>
                  </a:lnTo>
                  <a:lnTo>
                    <a:pt x="170" y="8"/>
                  </a:lnTo>
                  <a:lnTo>
                    <a:pt x="158" y="4"/>
                  </a:lnTo>
                  <a:lnTo>
                    <a:pt x="146" y="2"/>
                  </a:lnTo>
                  <a:lnTo>
                    <a:pt x="134" y="0"/>
                  </a:lnTo>
                  <a:lnTo>
                    <a:pt x="122" y="0"/>
                  </a:lnTo>
                  <a:lnTo>
                    <a:pt x="110" y="0"/>
                  </a:lnTo>
                  <a:lnTo>
                    <a:pt x="98" y="2"/>
                  </a:lnTo>
                  <a:lnTo>
                    <a:pt x="86" y="4"/>
                  </a:lnTo>
                  <a:lnTo>
                    <a:pt x="74" y="8"/>
                  </a:lnTo>
                  <a:lnTo>
                    <a:pt x="54" y="20"/>
                  </a:lnTo>
                  <a:lnTo>
                    <a:pt x="36" y="34"/>
                  </a:lnTo>
                  <a:lnTo>
                    <a:pt x="20" y="54"/>
                  </a:lnTo>
                  <a:lnTo>
                    <a:pt x="10" y="74"/>
                  </a:lnTo>
                  <a:lnTo>
                    <a:pt x="6" y="84"/>
                  </a:lnTo>
                  <a:lnTo>
                    <a:pt x="2" y="96"/>
                  </a:lnTo>
                  <a:lnTo>
                    <a:pt x="0" y="108"/>
                  </a:lnTo>
                  <a:lnTo>
                    <a:pt x="0" y="122"/>
                  </a:lnTo>
                  <a:lnTo>
                    <a:pt x="0" y="134"/>
                  </a:lnTo>
                  <a:lnTo>
                    <a:pt x="2" y="146"/>
                  </a:lnTo>
                  <a:lnTo>
                    <a:pt x="6" y="158"/>
                  </a:lnTo>
                  <a:lnTo>
                    <a:pt x="10" y="168"/>
                  </a:lnTo>
                  <a:lnTo>
                    <a:pt x="20" y="190"/>
                  </a:lnTo>
                  <a:lnTo>
                    <a:pt x="36" y="208"/>
                  </a:lnTo>
                  <a:lnTo>
                    <a:pt x="54" y="222"/>
                  </a:lnTo>
                  <a:lnTo>
                    <a:pt x="74" y="234"/>
                  </a:lnTo>
                  <a:lnTo>
                    <a:pt x="86" y="238"/>
                  </a:lnTo>
                  <a:lnTo>
                    <a:pt x="98" y="240"/>
                  </a:lnTo>
                  <a:lnTo>
                    <a:pt x="110" y="242"/>
                  </a:lnTo>
                  <a:lnTo>
                    <a:pt x="122" y="24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AU" sz="4400">
                <a:solidFill>
                  <a:schemeClr val="bg1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2181" y="1136"/>
              <a:ext cx="504" cy="252"/>
            </a:xfrm>
            <a:custGeom>
              <a:avLst/>
              <a:gdLst>
                <a:gd name="T0" fmla="*/ 378 w 504"/>
                <a:gd name="T1" fmla="*/ 0 h 252"/>
                <a:gd name="T2" fmla="*/ 126 w 504"/>
                <a:gd name="T3" fmla="*/ 0 h 252"/>
                <a:gd name="T4" fmla="*/ 126 w 504"/>
                <a:gd name="T5" fmla="*/ 0 h 252"/>
                <a:gd name="T6" fmla="*/ 114 w 504"/>
                <a:gd name="T7" fmla="*/ 0 h 252"/>
                <a:gd name="T8" fmla="*/ 100 w 504"/>
                <a:gd name="T9" fmla="*/ 2 h 252"/>
                <a:gd name="T10" fmla="*/ 88 w 504"/>
                <a:gd name="T11" fmla="*/ 6 h 252"/>
                <a:gd name="T12" fmla="*/ 76 w 504"/>
                <a:gd name="T13" fmla="*/ 10 h 252"/>
                <a:gd name="T14" fmla="*/ 56 w 504"/>
                <a:gd name="T15" fmla="*/ 22 h 252"/>
                <a:gd name="T16" fmla="*/ 36 w 504"/>
                <a:gd name="T17" fmla="*/ 36 h 252"/>
                <a:gd name="T18" fmla="*/ 22 w 504"/>
                <a:gd name="T19" fmla="*/ 56 h 252"/>
                <a:gd name="T20" fmla="*/ 10 w 504"/>
                <a:gd name="T21" fmla="*/ 76 h 252"/>
                <a:gd name="T22" fmla="*/ 6 w 504"/>
                <a:gd name="T23" fmla="*/ 88 h 252"/>
                <a:gd name="T24" fmla="*/ 2 w 504"/>
                <a:gd name="T25" fmla="*/ 100 h 252"/>
                <a:gd name="T26" fmla="*/ 0 w 504"/>
                <a:gd name="T27" fmla="*/ 114 h 252"/>
                <a:gd name="T28" fmla="*/ 0 w 504"/>
                <a:gd name="T29" fmla="*/ 126 h 252"/>
                <a:gd name="T30" fmla="*/ 0 w 504"/>
                <a:gd name="T31" fmla="*/ 252 h 252"/>
                <a:gd name="T32" fmla="*/ 504 w 504"/>
                <a:gd name="T33" fmla="*/ 252 h 252"/>
                <a:gd name="T34" fmla="*/ 504 w 504"/>
                <a:gd name="T35" fmla="*/ 126 h 252"/>
                <a:gd name="T36" fmla="*/ 504 w 504"/>
                <a:gd name="T37" fmla="*/ 126 h 252"/>
                <a:gd name="T38" fmla="*/ 504 w 504"/>
                <a:gd name="T39" fmla="*/ 114 h 252"/>
                <a:gd name="T40" fmla="*/ 502 w 504"/>
                <a:gd name="T41" fmla="*/ 100 h 252"/>
                <a:gd name="T42" fmla="*/ 498 w 504"/>
                <a:gd name="T43" fmla="*/ 88 h 252"/>
                <a:gd name="T44" fmla="*/ 494 w 504"/>
                <a:gd name="T45" fmla="*/ 76 h 252"/>
                <a:gd name="T46" fmla="*/ 482 w 504"/>
                <a:gd name="T47" fmla="*/ 56 h 252"/>
                <a:gd name="T48" fmla="*/ 468 w 504"/>
                <a:gd name="T49" fmla="*/ 36 h 252"/>
                <a:gd name="T50" fmla="*/ 448 w 504"/>
                <a:gd name="T51" fmla="*/ 22 h 252"/>
                <a:gd name="T52" fmla="*/ 428 w 504"/>
                <a:gd name="T53" fmla="*/ 10 h 252"/>
                <a:gd name="T54" fmla="*/ 416 w 504"/>
                <a:gd name="T55" fmla="*/ 6 h 252"/>
                <a:gd name="T56" fmla="*/ 404 w 504"/>
                <a:gd name="T57" fmla="*/ 2 h 252"/>
                <a:gd name="T58" fmla="*/ 390 w 504"/>
                <a:gd name="T59" fmla="*/ 0 h 252"/>
                <a:gd name="T60" fmla="*/ 378 w 504"/>
                <a:gd name="T61" fmla="*/ 0 h 252"/>
                <a:gd name="T62" fmla="*/ 378 w 504"/>
                <a:gd name="T63" fmla="*/ 0 h 25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504"/>
                <a:gd name="T97" fmla="*/ 0 h 252"/>
                <a:gd name="T98" fmla="*/ 504 w 504"/>
                <a:gd name="T99" fmla="*/ 252 h 252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504" h="252">
                  <a:moveTo>
                    <a:pt x="378" y="0"/>
                  </a:moveTo>
                  <a:lnTo>
                    <a:pt x="126" y="0"/>
                  </a:lnTo>
                  <a:lnTo>
                    <a:pt x="114" y="0"/>
                  </a:lnTo>
                  <a:lnTo>
                    <a:pt x="100" y="2"/>
                  </a:lnTo>
                  <a:lnTo>
                    <a:pt x="88" y="6"/>
                  </a:lnTo>
                  <a:lnTo>
                    <a:pt x="76" y="10"/>
                  </a:lnTo>
                  <a:lnTo>
                    <a:pt x="56" y="22"/>
                  </a:lnTo>
                  <a:lnTo>
                    <a:pt x="36" y="36"/>
                  </a:lnTo>
                  <a:lnTo>
                    <a:pt x="22" y="56"/>
                  </a:lnTo>
                  <a:lnTo>
                    <a:pt x="10" y="76"/>
                  </a:lnTo>
                  <a:lnTo>
                    <a:pt x="6" y="88"/>
                  </a:lnTo>
                  <a:lnTo>
                    <a:pt x="2" y="100"/>
                  </a:lnTo>
                  <a:lnTo>
                    <a:pt x="0" y="114"/>
                  </a:lnTo>
                  <a:lnTo>
                    <a:pt x="0" y="126"/>
                  </a:lnTo>
                  <a:lnTo>
                    <a:pt x="0" y="252"/>
                  </a:lnTo>
                  <a:lnTo>
                    <a:pt x="504" y="252"/>
                  </a:lnTo>
                  <a:lnTo>
                    <a:pt x="504" y="126"/>
                  </a:lnTo>
                  <a:lnTo>
                    <a:pt x="504" y="114"/>
                  </a:lnTo>
                  <a:lnTo>
                    <a:pt x="502" y="100"/>
                  </a:lnTo>
                  <a:lnTo>
                    <a:pt x="498" y="88"/>
                  </a:lnTo>
                  <a:lnTo>
                    <a:pt x="494" y="76"/>
                  </a:lnTo>
                  <a:lnTo>
                    <a:pt x="482" y="56"/>
                  </a:lnTo>
                  <a:lnTo>
                    <a:pt x="468" y="36"/>
                  </a:lnTo>
                  <a:lnTo>
                    <a:pt x="448" y="22"/>
                  </a:lnTo>
                  <a:lnTo>
                    <a:pt x="428" y="10"/>
                  </a:lnTo>
                  <a:lnTo>
                    <a:pt x="416" y="6"/>
                  </a:lnTo>
                  <a:lnTo>
                    <a:pt x="404" y="2"/>
                  </a:lnTo>
                  <a:lnTo>
                    <a:pt x="390" y="0"/>
                  </a:lnTo>
                  <a:lnTo>
                    <a:pt x="378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AU" sz="4400">
                <a:solidFill>
                  <a:schemeClr val="bg1"/>
                </a:solidFill>
              </a:endParaRPr>
            </a:p>
          </p:txBody>
        </p:sp>
      </p:grpSp>
      <p:sp>
        <p:nvSpPr>
          <p:cNvPr id="14" name="Slide Number Placeholder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CB9665-AF7A-4210-B047-22CE383B080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2013 SolidQ –  Think Big. Move Fast.</a:t>
            </a:r>
            <a:endParaRPr lang="en-US" i="1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b with Clo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88913"/>
            <a:ext cx="8153419" cy="792162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Lab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 dirty="0"/>
              <a:t>&lt;Enter lab title here&gt;</a:t>
            </a:r>
          </a:p>
        </p:txBody>
      </p:sp>
      <p:pic>
        <p:nvPicPr>
          <p:cNvPr id="14" name="Picture 4" descr="lab_logo_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33002" y="223839"/>
            <a:ext cx="1869017" cy="684212"/>
          </a:xfrm>
          <a:prstGeom prst="rect">
            <a:avLst/>
          </a:prstGeom>
          <a:noFill/>
        </p:spPr>
      </p:pic>
      <p:pic>
        <p:nvPicPr>
          <p:cNvPr id="15" name="Picture 5" descr="clock_icon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72034" y="260351"/>
            <a:ext cx="865717" cy="649288"/>
          </a:xfrm>
          <a:prstGeom prst="rect">
            <a:avLst/>
          </a:prstGeom>
          <a:noFill/>
        </p:spPr>
      </p:pic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9173050" y="399578"/>
            <a:ext cx="666756" cy="357189"/>
          </a:xfrm>
        </p:spPr>
        <p:txBody>
          <a:bodyPr anchor="ctr" anchorCtr="0"/>
          <a:lstStyle>
            <a:lvl1pPr marL="0" indent="0" algn="ctr">
              <a:buNone/>
              <a:defRPr sz="2000" b="1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00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1CB9665-AF7A-4210-B047-22CE383B080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© 2013 SolidQ –  Think Big. Move Fast.</a:t>
            </a:r>
            <a:endParaRPr lang="en-US" i="1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b without Clo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1" y="188913"/>
            <a:ext cx="9201177" cy="79216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/>
              <a:t>Lab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 dirty="0"/>
              <a:t>&lt;Enter lab title here&gt;</a:t>
            </a:r>
          </a:p>
        </p:txBody>
      </p:sp>
      <p:pic>
        <p:nvPicPr>
          <p:cNvPr id="14" name="Picture 4" descr="lab_logo_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33002" y="223839"/>
            <a:ext cx="1869017" cy="684212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CB9665-AF7A-4210-B047-22CE383B080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2013 SolidQ –  Think Big. Move Fast.</a:t>
            </a:r>
            <a:endParaRPr lang="en-US" i="1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79728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188913"/>
            <a:ext cx="109728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268415"/>
            <a:ext cx="10972800" cy="5056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3"/>
          <p:cNvSpPr txBox="1">
            <a:spLocks/>
          </p:cNvSpPr>
          <p:nvPr/>
        </p:nvSpPr>
        <p:spPr>
          <a:xfrm>
            <a:off x="8839200" y="6381750"/>
            <a:ext cx="27432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CB9665-AF7A-4210-B047-22CE383B080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609600" y="6356351"/>
            <a:ext cx="416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en-US"/>
              <a:t>© 2013 SolidQ –  Think Big. Move Fast.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microsoft.com/en-us/sql/samples/adventureworks-install-configure?view=sql-server-ver15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1" name="Rectangle 69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ts val="5200"/>
              </a:lnSpc>
              <a:buNone/>
            </a:pPr>
            <a:endParaRPr lang="sl-SI" sz="4000" b="1" dirty="0"/>
          </a:p>
          <a:p>
            <a:pPr marL="0" indent="0" algn="ctr">
              <a:lnSpc>
                <a:spcPts val="5200"/>
              </a:lnSpc>
              <a:buNone/>
            </a:pPr>
            <a:r>
              <a:rPr lang="sl-SI" sz="4000" b="1" dirty="0"/>
              <a:t>SQL </a:t>
            </a:r>
            <a:r>
              <a:rPr lang="en-US" sz="4000" b="1" dirty="0"/>
              <a:t>Database Internals and Query Optimization</a:t>
            </a:r>
          </a:p>
          <a:p>
            <a:pPr marL="0" indent="0" algn="ctr">
              <a:lnSpc>
                <a:spcPts val="5200"/>
              </a:lnSpc>
              <a:buNone/>
            </a:pPr>
            <a:endParaRPr lang="sl-SI" sz="3600" b="1" dirty="0"/>
          </a:p>
          <a:p>
            <a:pPr marL="0" indent="0" algn="ctr">
              <a:lnSpc>
                <a:spcPts val="5200"/>
              </a:lnSpc>
              <a:buNone/>
            </a:pPr>
            <a:r>
              <a:rPr lang="sl-SI" b="1" dirty="0"/>
              <a:t>Dejan Sarka</a:t>
            </a:r>
            <a:endParaRPr lang="en-US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Instructor Bio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9CB1FC5-9755-4520-A6F2-D45344F0D4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68415"/>
            <a:ext cx="6934200" cy="5056186"/>
          </a:xfrm>
        </p:spPr>
        <p:txBody>
          <a:bodyPr/>
          <a:lstStyle/>
          <a:p>
            <a:r>
              <a:rPr lang="en-US" sz="3600" dirty="0"/>
              <a:t>Dejan Sarka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sl-SI" dirty="0"/>
              <a:t>~35 </a:t>
            </a:r>
            <a:r>
              <a:rPr lang="en-US" dirty="0"/>
              <a:t>years of experience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sl-SI" dirty="0"/>
              <a:t>Data Platform</a:t>
            </a:r>
            <a:r>
              <a:rPr lang="en-US"/>
              <a:t> MVP</a:t>
            </a:r>
            <a:r>
              <a:rPr lang="en-US" dirty="0"/>
              <a:t>, MCT</a:t>
            </a:r>
            <a:endParaRPr lang="sl-SI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/>
              <a:t>1</a:t>
            </a:r>
            <a:r>
              <a:rPr lang="sl-SI" dirty="0"/>
              <a:t>8</a:t>
            </a:r>
            <a:r>
              <a:rPr lang="en-US" dirty="0"/>
              <a:t> books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/>
              <a:t>20+ courses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/>
              <a:t>Focus: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dirty="0"/>
              <a:t>Data </a:t>
            </a:r>
            <a:r>
              <a:rPr lang="sl-SI" dirty="0"/>
              <a:t>science</a:t>
            </a:r>
            <a:endParaRPr lang="en-US" dirty="0"/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dirty="0"/>
              <a:t>Data quality</a:t>
            </a:r>
            <a:endParaRPr lang="sl-SI" dirty="0"/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dirty="0"/>
              <a:t>Data modeling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73EEE26-0F37-4FB5-A8CF-ACCD9FB166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1056786"/>
            <a:ext cx="3505200" cy="526781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Course Introduction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Even the best logical model can’t help when the physical implementation is bad</a:t>
            </a:r>
            <a:endParaRPr lang="sl-SI" dirty="0"/>
          </a:p>
          <a:p>
            <a:pPr lvl="1"/>
            <a:r>
              <a:rPr lang="en-US" dirty="0"/>
              <a:t>Therefore, it is important to know how SQL Server, Azure SQL Database, and partially also Azure Synapse Analytics, store data in row and columnar format and how the engines access this data</a:t>
            </a:r>
            <a:endParaRPr lang="sl-SI" dirty="0"/>
          </a:p>
          <a:p>
            <a:pPr lvl="1"/>
            <a:r>
              <a:rPr lang="en-US" dirty="0"/>
              <a:t>You will learn about heaps, balanced trees, and columnar indexes</a:t>
            </a:r>
            <a:endParaRPr lang="sl-SI" dirty="0"/>
          </a:p>
          <a:p>
            <a:pPr lvl="1"/>
            <a:r>
              <a:rPr lang="en-US" dirty="0"/>
              <a:t>In addition, this course introduces query optimization for both, transactional and analytical queries</a:t>
            </a:r>
          </a:p>
        </p:txBody>
      </p:sp>
    </p:spTree>
    <p:extLst>
      <p:ext uri="{BB962C8B-B14F-4D97-AF65-F5344CB8AC3E}">
        <p14:creationId xmlns:p14="http://schemas.microsoft.com/office/powerpoint/2010/main" val="2530744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Course Introduction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Basic familiarity with SQL Server is recommended for this course</a:t>
            </a:r>
            <a:endParaRPr lang="sl-SI" dirty="0"/>
          </a:p>
          <a:p>
            <a:r>
              <a:rPr lang="en-US" dirty="0"/>
              <a:t>If you are a complete beginner in this area, then we recommend that you watch the Starting with SQL Server and Azure SQL Database course first</a:t>
            </a:r>
          </a:p>
        </p:txBody>
      </p:sp>
    </p:spTree>
    <p:extLst>
      <p:ext uri="{BB962C8B-B14F-4D97-AF65-F5344CB8AC3E}">
        <p14:creationId xmlns:p14="http://schemas.microsoft.com/office/powerpoint/2010/main" val="1143167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17C4D-370B-4843-BA7A-D25BA6CD1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93C770-27BF-471C-B569-41A557130F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Table and index structures</a:t>
            </a:r>
          </a:p>
          <a:p>
            <a:pPr lvl="0"/>
            <a:r>
              <a:rPr lang="en-US" dirty="0"/>
              <a:t>Optimizing queries for a transactional system</a:t>
            </a:r>
          </a:p>
          <a:p>
            <a:pPr lvl="0"/>
            <a:r>
              <a:rPr lang="en-US" dirty="0"/>
              <a:t>Optimizing analytical queries and columnar storage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801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98F665-3B3E-442C-8366-BE82F5389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Demo Data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93F809-127F-47B1-B4AD-ECABD6A444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For the demos, the AdventureWorksDW2017 sample database is used</a:t>
            </a:r>
          </a:p>
          <a:p>
            <a:pPr lvl="1"/>
            <a:r>
              <a:rPr lang="sl-SI" dirty="0"/>
              <a:t>Follow the </a:t>
            </a:r>
            <a:r>
              <a:rPr lang="sl-SI" dirty="0">
                <a:hlinkClick r:id="rId2"/>
              </a:rPr>
              <a:t>Microsoft documentation on this sample database</a:t>
            </a:r>
            <a:r>
              <a:rPr lang="sl-SI" dirty="0"/>
              <a:t> for the download and installation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65520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sl-SI" sz="4000" b="1" dirty="0"/>
              <a:t>End of module 00: Course Introduction</a:t>
            </a:r>
            <a:endParaRPr lang="en-US" sz="4000" b="1" dirty="0"/>
          </a:p>
          <a:p>
            <a:pPr marL="0" indent="0" algn="ctr">
              <a:buNone/>
            </a:pPr>
            <a:endParaRPr lang="en-US" sz="4000" b="1" dirty="0"/>
          </a:p>
          <a:p>
            <a:pPr marL="0" indent="0" algn="ctr">
              <a:buNone/>
            </a:pP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923938046"/>
      </p:ext>
    </p:extLst>
  </p:cSld>
  <p:clrMapOvr>
    <a:masterClrMapping/>
  </p:clrMapOvr>
</p:sld>
</file>

<file path=ppt/theme/theme1.xml><?xml version="1.0" encoding="utf-8"?>
<a:theme xmlns:a="http://schemas.openxmlformats.org/drawingml/2006/main" name="SolidQCourseTemplate">
  <a:themeElements>
    <a:clrScheme name="SolidQ New Palette 20110510">
      <a:dk1>
        <a:sysClr val="windowText" lastClr="000000"/>
      </a:dk1>
      <a:lt1>
        <a:srgbClr val="FFFFFF"/>
      </a:lt1>
      <a:dk2>
        <a:srgbClr val="003052"/>
      </a:dk2>
      <a:lt2>
        <a:srgbClr val="E1F0F5"/>
      </a:lt2>
      <a:accent1>
        <a:srgbClr val="887E6F"/>
      </a:accent1>
      <a:accent2>
        <a:srgbClr val="9FC2D3"/>
      </a:accent2>
      <a:accent3>
        <a:srgbClr val="D52C33"/>
      </a:accent3>
      <a:accent4>
        <a:srgbClr val="FFC945"/>
      </a:accent4>
      <a:accent5>
        <a:srgbClr val="9F9311"/>
      </a:accent5>
      <a:accent6>
        <a:srgbClr val="E6942D"/>
      </a:accent6>
      <a:hlink>
        <a:srgbClr val="0000FF"/>
      </a:hlink>
      <a:folHlink>
        <a:srgbClr val="B674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xsi="http://www.w3.org/2001/XMLSchema-instance" xmlns:p="http://schemas.microsoft.com/office/2006/metadata/properties">
  <documentManagement>
    <OldId xmlns="71d2365e-429e-4e55-b1c0-8a780321cab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4C7F9DCE47B1948AD6DBF88A457233B" ma:contentTypeVersion="1" ma:contentTypeDescription="Create a new document." ma:contentTypeScope="" ma:versionID="5f6a80bad15b8aeb0d84eea324c70bac">
  <xsd:schema xmlns:xsd="http://www.w3.org/2001/XMLSchema" xmlns:xs="http://www.w3.org/2001/XMLSchema" xmlns:p="http://schemas.microsoft.com/office/2006/metadata/properties" xmlns:ns2="71d2365e-429e-4e55-b1c0-8a780321cab3" targetNamespace="http://schemas.microsoft.com/office/2006/metadata/properties" ma:root="true" ma:fieldsID="abcc3fb238016b0ddface90a0038d231" ns2:_="">
    <xsd:import namespace="71d2365e-429e-4e55-b1c0-8a780321cab3"/>
    <xsd:element name="properties">
      <xsd:complexType>
        <xsd:sequence>
          <xsd:element name="documentManagement">
            <xsd:complexType>
              <xsd:all>
                <xsd:element ref="ns2:Old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d2365e-429e-4e55-b1c0-8a780321cab3" elementFormDefault="qualified">
    <xsd:import namespace="http://schemas.microsoft.com/office/2006/documentManagement/types"/>
    <xsd:import namespace="http://schemas.microsoft.com/office/infopath/2007/PartnerControls"/>
    <xsd:element name="OldId" ma:index="8" nillable="true" ma:displayName="OldId" ma:hidden="true" ma:internalName="OldId">
      <xsd:simpleType>
        <xsd:restriction base="dms:Number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B5B96DB-AC95-4D00-9B03-A7DBA765BDB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E6D67AF-0C85-4258-AAAE-85AE0861C5F1}">
  <ds:schemaRefs>
    <ds:schemaRef ds:uri="http://purl.org/dc/terms/"/>
    <ds:schemaRef ds:uri="http://purl.org/dc/dcmitype/"/>
    <ds:schemaRef ds:uri="http://purl.org/dc/elements/1.1/"/>
    <ds:schemaRef ds:uri="http://schemas.microsoft.com/office/2006/metadata/properties"/>
    <ds:schemaRef ds:uri="71d2365e-429e-4e55-b1c0-8a780321cab3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378D7122-6169-4762-A79C-3EEFC04E08C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d2365e-429e-4e55-b1c0-8a780321cab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7712</TotalTime>
  <Words>211</Words>
  <Application>Microsoft Office PowerPoint</Application>
  <PresentationFormat>Widescreen</PresentationFormat>
  <Paragraphs>33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SolidQCourseTemplate</vt:lpstr>
      <vt:lpstr>PowerPoint Presentation</vt:lpstr>
      <vt:lpstr>Instructor Bio</vt:lpstr>
      <vt:lpstr>Course Introduction (1)</vt:lpstr>
      <vt:lpstr>Course Introduction (2)</vt:lpstr>
      <vt:lpstr>Modules</vt:lpstr>
      <vt:lpstr>Demo Data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JBudd</dc:creator>
  <cp:lastModifiedBy>Administrator</cp:lastModifiedBy>
  <cp:revision>378</cp:revision>
  <cp:lastPrinted>2012-07-27T16:27:55Z</cp:lastPrinted>
  <dcterms:created xsi:type="dcterms:W3CDTF">2007-10-01T14:03:25Z</dcterms:created>
  <dcterms:modified xsi:type="dcterms:W3CDTF">2020-06-08T12:18:46Z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0x01010044C7F9DCE47B1948AD6DBF88A457233B</vt:lpwstr>
  </property>
  <property fmtid="{D5CDD505-2E9C-101B-9397-08002B2CF9AE}" pid="3" name="Order">
    <vt:r8>402200</vt:r8>
  </property>
</Properties>
</file>